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1"/>
  </p:notesMasterIdLst>
  <p:sldIdLst>
    <p:sldId id="602" r:id="rId3"/>
    <p:sldId id="520" r:id="rId4"/>
    <p:sldId id="483" r:id="rId5"/>
    <p:sldId id="543" r:id="rId6"/>
    <p:sldId id="536" r:id="rId7"/>
    <p:sldId id="486" r:id="rId8"/>
    <p:sldId id="541" r:id="rId9"/>
    <p:sldId id="487" r:id="rId10"/>
    <p:sldId id="555" r:id="rId11"/>
    <p:sldId id="566" r:id="rId12"/>
    <p:sldId id="567" r:id="rId13"/>
    <p:sldId id="568" r:id="rId14"/>
    <p:sldId id="569" r:id="rId15"/>
    <p:sldId id="570" r:id="rId16"/>
    <p:sldId id="571" r:id="rId17"/>
    <p:sldId id="572" r:id="rId18"/>
    <p:sldId id="354" r:id="rId19"/>
    <p:sldId id="573" r:id="rId20"/>
    <p:sldId id="432" r:id="rId21"/>
    <p:sldId id="523" r:id="rId22"/>
    <p:sldId id="574" r:id="rId23"/>
    <p:sldId id="540" r:id="rId24"/>
    <p:sldId id="491" r:id="rId25"/>
    <p:sldId id="370" r:id="rId26"/>
    <p:sldId id="420" r:id="rId27"/>
    <p:sldId id="371" r:id="rId28"/>
    <p:sldId id="575" r:id="rId29"/>
    <p:sldId id="525" r:id="rId30"/>
    <p:sldId id="338" r:id="rId31"/>
    <p:sldId id="500" r:id="rId32"/>
    <p:sldId id="593" r:id="rId33"/>
    <p:sldId id="597" r:id="rId34"/>
    <p:sldId id="594" r:id="rId35"/>
    <p:sldId id="598" r:id="rId36"/>
    <p:sldId id="595" r:id="rId37"/>
    <p:sldId id="599" r:id="rId38"/>
    <p:sldId id="600" r:id="rId39"/>
    <p:sldId id="506" r:id="rId40"/>
    <p:sldId id="510" r:id="rId41"/>
    <p:sldId id="526" r:id="rId42"/>
    <p:sldId id="603" r:id="rId43"/>
    <p:sldId id="450" r:id="rId44"/>
    <p:sldId id="451" r:id="rId45"/>
    <p:sldId id="452" r:id="rId46"/>
    <p:sldId id="456" r:id="rId47"/>
    <p:sldId id="617" r:id="rId48"/>
    <p:sldId id="457" r:id="rId49"/>
    <p:sldId id="459" r:id="rId50"/>
    <p:sldId id="460" r:id="rId51"/>
    <p:sldId id="464" r:id="rId52"/>
    <p:sldId id="538" r:id="rId53"/>
    <p:sldId id="462" r:id="rId54"/>
    <p:sldId id="469" r:id="rId55"/>
    <p:sldId id="576" r:id="rId56"/>
    <p:sldId id="530" r:id="rId57"/>
    <p:sldId id="531" r:id="rId58"/>
    <p:sldId id="577" r:id="rId59"/>
    <p:sldId id="534" r:id="rId60"/>
    <p:sldId id="535" r:id="rId61"/>
    <p:sldId id="604" r:id="rId62"/>
    <p:sldId id="606" r:id="rId63"/>
    <p:sldId id="614" r:id="rId64"/>
    <p:sldId id="607" r:id="rId65"/>
    <p:sldId id="608" r:id="rId66"/>
    <p:sldId id="609" r:id="rId67"/>
    <p:sldId id="610" r:id="rId68"/>
    <p:sldId id="616" r:id="rId69"/>
    <p:sldId id="611" r:id="rId70"/>
  </p:sldIdLst>
  <p:sldSz cx="12192000" cy="6858000"/>
  <p:notesSz cx="9223375" cy="7010400"/>
  <p:custShowLst>
    <p:custShow name="Presentación personalizada 1" id="0">
      <p:sldLst/>
    </p:custShow>
  </p:custShowLst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mar" initials="n" lastIdx="2" clrIdx="0">
    <p:extLst>
      <p:ext uri="{19B8F6BF-5375-455C-9EA6-DF929625EA0E}">
        <p15:presenceInfo xmlns:p15="http://schemas.microsoft.com/office/powerpoint/2012/main" userId="nam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669900"/>
    <a:srgbClr val="D0D8E8"/>
    <a:srgbClr val="99CC00"/>
    <a:srgbClr val="F7FFF7"/>
    <a:srgbClr val="E7FFE7"/>
    <a:srgbClr val="ECF2FA"/>
    <a:srgbClr val="E4EDF8"/>
    <a:srgbClr val="C6D9F1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79" autoAdjust="0"/>
    <p:restoredTop sz="92442" autoAdjust="0"/>
  </p:normalViewPr>
  <p:slideViewPr>
    <p:cSldViewPr snapToObjects="1" showGuides="1">
      <p:cViewPr varScale="1">
        <p:scale>
          <a:sx n="72" d="100"/>
          <a:sy n="72" d="100"/>
        </p:scale>
        <p:origin x="66" y="702"/>
      </p:cViewPr>
      <p:guideLst>
        <p:guide orient="horz" pos="2160"/>
        <p:guide pos="39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CCA17A-F9F7-4068-BAE8-81CF94923333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487EA09C-71A8-49D0-9F0F-3E6C0365B6D1}">
      <dgm:prSet phldrT="[Texto]" custT="1"/>
      <dgm:spPr/>
      <dgm:t>
        <a:bodyPr/>
        <a:lstStyle/>
        <a:p>
          <a:r>
            <a:rPr lang="es-CO" sz="1800" b="1" dirty="0" smtClean="0"/>
            <a:t>Generación de empleo</a:t>
          </a:r>
          <a:endParaRPr lang="es-CO" sz="1800" b="1" dirty="0"/>
        </a:p>
      </dgm:t>
    </dgm:pt>
    <dgm:pt modelId="{ECDEB36D-2EFF-4520-9085-72AE05619875}" type="parTrans" cxnId="{F2295D0F-00D8-4F70-832E-01A469B0E71D}">
      <dgm:prSet/>
      <dgm:spPr/>
      <dgm:t>
        <a:bodyPr/>
        <a:lstStyle/>
        <a:p>
          <a:endParaRPr lang="es-CO"/>
        </a:p>
      </dgm:t>
    </dgm:pt>
    <dgm:pt modelId="{B26C6152-7855-4921-AF19-F086A7A8E81A}" type="sibTrans" cxnId="{F2295D0F-00D8-4F70-832E-01A469B0E71D}">
      <dgm:prSet/>
      <dgm:spPr/>
      <dgm:t>
        <a:bodyPr/>
        <a:lstStyle/>
        <a:p>
          <a:endParaRPr lang="es-CO"/>
        </a:p>
      </dgm:t>
    </dgm:pt>
    <dgm:pt modelId="{FCBD89D0-B625-4127-8C4D-29F63D33F4E4}">
      <dgm:prSet phldrT="[Texto]" custT="1"/>
      <dgm:spPr/>
      <dgm:t>
        <a:bodyPr/>
        <a:lstStyle/>
        <a:p>
          <a:r>
            <a:rPr lang="es-CO" sz="1800" b="1" dirty="0" smtClean="0"/>
            <a:t>Formalidad laboral</a:t>
          </a:r>
          <a:endParaRPr lang="es-CO" sz="1800" b="1" dirty="0"/>
        </a:p>
      </dgm:t>
    </dgm:pt>
    <dgm:pt modelId="{32A69C69-0607-40F7-B752-A6FF43A3A5B1}" type="parTrans" cxnId="{2D2ED770-FEB7-44FB-A4F3-6F2AE89F8C29}">
      <dgm:prSet/>
      <dgm:spPr/>
      <dgm:t>
        <a:bodyPr/>
        <a:lstStyle/>
        <a:p>
          <a:endParaRPr lang="es-CO"/>
        </a:p>
      </dgm:t>
    </dgm:pt>
    <dgm:pt modelId="{68EA2049-F3FD-47D2-A429-7C59489BA899}" type="sibTrans" cxnId="{2D2ED770-FEB7-44FB-A4F3-6F2AE89F8C29}">
      <dgm:prSet/>
      <dgm:spPr/>
      <dgm:t>
        <a:bodyPr/>
        <a:lstStyle/>
        <a:p>
          <a:endParaRPr lang="es-CO"/>
        </a:p>
      </dgm:t>
    </dgm:pt>
    <dgm:pt modelId="{5514607F-2214-4387-AB1D-66ABBD41ED33}">
      <dgm:prSet phldrT="[Texto]" custT="1"/>
      <dgm:spPr/>
      <dgm:t>
        <a:bodyPr/>
        <a:lstStyle/>
        <a:p>
          <a:r>
            <a:rPr lang="es-CO" sz="1800" b="1" dirty="0" smtClean="0"/>
            <a:t>Sistema Tributario Progresivo</a:t>
          </a:r>
          <a:endParaRPr lang="es-CO" sz="1800" b="1" dirty="0"/>
        </a:p>
      </dgm:t>
    </dgm:pt>
    <dgm:pt modelId="{4E4023F6-D9F7-46BC-B486-B7D088B128E3}" type="parTrans" cxnId="{1894F589-E657-43F8-9C87-3CC895D19542}">
      <dgm:prSet/>
      <dgm:spPr/>
      <dgm:t>
        <a:bodyPr/>
        <a:lstStyle/>
        <a:p>
          <a:endParaRPr lang="es-CO"/>
        </a:p>
      </dgm:t>
    </dgm:pt>
    <dgm:pt modelId="{0D45B870-DF91-49B9-8EF0-17E1D70D5E7B}" type="sibTrans" cxnId="{1894F589-E657-43F8-9C87-3CC895D19542}">
      <dgm:prSet/>
      <dgm:spPr/>
      <dgm:t>
        <a:bodyPr/>
        <a:lstStyle/>
        <a:p>
          <a:endParaRPr lang="es-CO"/>
        </a:p>
      </dgm:t>
    </dgm:pt>
    <dgm:pt modelId="{1BEB1109-AEED-4AE0-8FEE-4DC7521F5D58}">
      <dgm:prSet phldrT="[Texto]" custT="1"/>
      <dgm:spPr/>
      <dgm:t>
        <a:bodyPr/>
        <a:lstStyle/>
        <a:p>
          <a:r>
            <a:rPr lang="es-CO" sz="2400" dirty="0" smtClean="0"/>
            <a:t>Objetivo General</a:t>
          </a:r>
          <a:endParaRPr lang="es-CO" sz="2400" dirty="0"/>
        </a:p>
      </dgm:t>
    </dgm:pt>
    <dgm:pt modelId="{BEF12129-A104-463F-80EB-497C955419F8}" type="parTrans" cxnId="{0A2B7850-C732-4914-B4A2-35C27FBDED6C}">
      <dgm:prSet/>
      <dgm:spPr/>
      <dgm:t>
        <a:bodyPr/>
        <a:lstStyle/>
        <a:p>
          <a:endParaRPr lang="es-CO"/>
        </a:p>
      </dgm:t>
    </dgm:pt>
    <dgm:pt modelId="{9E9B21C6-7454-49E2-8105-517960614E40}" type="sibTrans" cxnId="{0A2B7850-C732-4914-B4A2-35C27FBDED6C}">
      <dgm:prSet/>
      <dgm:spPr/>
      <dgm:t>
        <a:bodyPr/>
        <a:lstStyle/>
        <a:p>
          <a:endParaRPr lang="es-CO"/>
        </a:p>
      </dgm:t>
    </dgm:pt>
    <dgm:pt modelId="{8E4C2419-C498-4AE6-9099-43249668B781}" type="pres">
      <dgm:prSet presAssocID="{D7CCA17A-F9F7-4068-BAE8-81CF949233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83847DFB-2341-4C2B-A5E2-EDF63DCF91F7}" type="pres">
      <dgm:prSet presAssocID="{D7CCA17A-F9F7-4068-BAE8-81CF94923333}" presName="vNodes" presStyleCnt="0"/>
      <dgm:spPr/>
    </dgm:pt>
    <dgm:pt modelId="{D06DC62A-3629-4730-8F02-D797FBFDDA7F}" type="pres">
      <dgm:prSet presAssocID="{487EA09C-71A8-49D0-9F0F-3E6C0365B6D1}" presName="node" presStyleLbl="node1" presStyleIdx="0" presStyleCnt="4" custScaleX="240166" custScaleY="198295" custLinFactY="-16159" custLinFactNeighborX="10442" custLinFactNeighborY="-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3533C48-3B1B-4935-BDC7-F5057648239D}" type="pres">
      <dgm:prSet presAssocID="{B26C6152-7855-4921-AF19-F086A7A8E81A}" presName="spacerT" presStyleCnt="0"/>
      <dgm:spPr/>
    </dgm:pt>
    <dgm:pt modelId="{DE9D7396-7ACC-449D-B22B-FF1B7A13EB02}" type="pres">
      <dgm:prSet presAssocID="{B26C6152-7855-4921-AF19-F086A7A8E81A}" presName="sibTrans" presStyleLbl="sibTrans2D1" presStyleIdx="0" presStyleCnt="3"/>
      <dgm:spPr/>
      <dgm:t>
        <a:bodyPr/>
        <a:lstStyle/>
        <a:p>
          <a:endParaRPr lang="es-CO"/>
        </a:p>
      </dgm:t>
    </dgm:pt>
    <dgm:pt modelId="{3370B608-58A7-4575-8851-8DAF6ACA9799}" type="pres">
      <dgm:prSet presAssocID="{B26C6152-7855-4921-AF19-F086A7A8E81A}" presName="spacerB" presStyleCnt="0"/>
      <dgm:spPr/>
    </dgm:pt>
    <dgm:pt modelId="{8350BFCC-A214-4DE0-B998-EB59B1217645}" type="pres">
      <dgm:prSet presAssocID="{FCBD89D0-B625-4127-8C4D-29F63D33F4E4}" presName="node" presStyleLbl="node1" presStyleIdx="1" presStyleCnt="4" custScaleX="231458" custScaleY="207337" custLinFactNeighborX="753" custLinFactNeighborY="-4602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8F880E6-7551-4A0F-B160-C7E1518EBF69}" type="pres">
      <dgm:prSet presAssocID="{68EA2049-F3FD-47D2-A429-7C59489BA899}" presName="spacerT" presStyleCnt="0"/>
      <dgm:spPr/>
    </dgm:pt>
    <dgm:pt modelId="{26040D8F-6EFE-4EA9-9B90-C29F9F64F25B}" type="pres">
      <dgm:prSet presAssocID="{68EA2049-F3FD-47D2-A429-7C59489BA899}" presName="sibTrans" presStyleLbl="sibTrans2D1" presStyleIdx="1" presStyleCnt="3"/>
      <dgm:spPr/>
      <dgm:t>
        <a:bodyPr/>
        <a:lstStyle/>
        <a:p>
          <a:endParaRPr lang="es-CO"/>
        </a:p>
      </dgm:t>
    </dgm:pt>
    <dgm:pt modelId="{5854ACA4-570D-4534-A97B-D5F0FC083905}" type="pres">
      <dgm:prSet presAssocID="{68EA2049-F3FD-47D2-A429-7C59489BA899}" presName="spacerB" presStyleCnt="0"/>
      <dgm:spPr/>
    </dgm:pt>
    <dgm:pt modelId="{5848A105-8ABD-4C53-BC88-B3E9887E80B8}" type="pres">
      <dgm:prSet presAssocID="{5514607F-2214-4387-AB1D-66ABBD41ED33}" presName="node" presStyleLbl="node1" presStyleIdx="2" presStyleCnt="4" custScaleX="225340" custScaleY="204757" custLinFactNeighborX="10565" custLinFactNeighborY="65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DF6CF69-00E4-4E1C-818F-8A59EB1479CB}" type="pres">
      <dgm:prSet presAssocID="{D7CCA17A-F9F7-4068-BAE8-81CF94923333}" presName="sibTransLast" presStyleLbl="sibTrans2D1" presStyleIdx="2" presStyleCnt="3"/>
      <dgm:spPr/>
      <dgm:t>
        <a:bodyPr/>
        <a:lstStyle/>
        <a:p>
          <a:endParaRPr lang="es-CO"/>
        </a:p>
      </dgm:t>
    </dgm:pt>
    <dgm:pt modelId="{F459C6F3-652D-42B6-8A21-64C3A65E5BBD}" type="pres">
      <dgm:prSet presAssocID="{D7CCA17A-F9F7-4068-BAE8-81CF94923333}" presName="connectorText" presStyleLbl="sibTrans2D1" presStyleIdx="2" presStyleCnt="3"/>
      <dgm:spPr/>
      <dgm:t>
        <a:bodyPr/>
        <a:lstStyle/>
        <a:p>
          <a:endParaRPr lang="es-CO"/>
        </a:p>
      </dgm:t>
    </dgm:pt>
    <dgm:pt modelId="{06E540A1-9AD3-4214-AFC7-C654EF6744FB}" type="pres">
      <dgm:prSet presAssocID="{D7CCA17A-F9F7-4068-BAE8-81CF94923333}" presName="lastNode" presStyleLbl="node1" presStyleIdx="3" presStyleCnt="4" custScaleX="138677" custScaleY="10742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894F589-E657-43F8-9C87-3CC895D19542}" srcId="{D7CCA17A-F9F7-4068-BAE8-81CF94923333}" destId="{5514607F-2214-4387-AB1D-66ABBD41ED33}" srcOrd="2" destOrd="0" parTransId="{4E4023F6-D9F7-46BC-B486-B7D088B128E3}" sibTransId="{0D45B870-DF91-49B9-8EF0-17E1D70D5E7B}"/>
    <dgm:cxn modelId="{39BED906-67F5-4F22-BAE7-DFD1B7625C20}" type="presOf" srcId="{68EA2049-F3FD-47D2-A429-7C59489BA899}" destId="{26040D8F-6EFE-4EA9-9B90-C29F9F64F25B}" srcOrd="0" destOrd="0" presId="urn:microsoft.com/office/officeart/2005/8/layout/equation2"/>
    <dgm:cxn modelId="{BC208187-67C1-4AEC-9896-B71465F35BF8}" type="presOf" srcId="{FCBD89D0-B625-4127-8C4D-29F63D33F4E4}" destId="{8350BFCC-A214-4DE0-B998-EB59B1217645}" srcOrd="0" destOrd="0" presId="urn:microsoft.com/office/officeart/2005/8/layout/equation2"/>
    <dgm:cxn modelId="{711A2EA9-360F-4970-A47D-D8C007C8021C}" type="presOf" srcId="{0D45B870-DF91-49B9-8EF0-17E1D70D5E7B}" destId="{5DF6CF69-00E4-4E1C-818F-8A59EB1479CB}" srcOrd="0" destOrd="0" presId="urn:microsoft.com/office/officeart/2005/8/layout/equation2"/>
    <dgm:cxn modelId="{C46CE4E7-8A70-416D-8566-B62EA141E7E6}" type="presOf" srcId="{487EA09C-71A8-49D0-9F0F-3E6C0365B6D1}" destId="{D06DC62A-3629-4730-8F02-D797FBFDDA7F}" srcOrd="0" destOrd="0" presId="urn:microsoft.com/office/officeart/2005/8/layout/equation2"/>
    <dgm:cxn modelId="{C9BE942B-9F78-440A-9F32-E36B24AB5DDF}" type="presOf" srcId="{0D45B870-DF91-49B9-8EF0-17E1D70D5E7B}" destId="{F459C6F3-652D-42B6-8A21-64C3A65E5BBD}" srcOrd="1" destOrd="0" presId="urn:microsoft.com/office/officeart/2005/8/layout/equation2"/>
    <dgm:cxn modelId="{0A2B7850-C732-4914-B4A2-35C27FBDED6C}" srcId="{D7CCA17A-F9F7-4068-BAE8-81CF94923333}" destId="{1BEB1109-AEED-4AE0-8FEE-4DC7521F5D58}" srcOrd="3" destOrd="0" parTransId="{BEF12129-A104-463F-80EB-497C955419F8}" sibTransId="{9E9B21C6-7454-49E2-8105-517960614E40}"/>
    <dgm:cxn modelId="{4893A5FB-5030-4DCF-9888-FE4C1152F0D1}" type="presOf" srcId="{B26C6152-7855-4921-AF19-F086A7A8E81A}" destId="{DE9D7396-7ACC-449D-B22B-FF1B7A13EB02}" srcOrd="0" destOrd="0" presId="urn:microsoft.com/office/officeart/2005/8/layout/equation2"/>
    <dgm:cxn modelId="{2D2ED770-FEB7-44FB-A4F3-6F2AE89F8C29}" srcId="{D7CCA17A-F9F7-4068-BAE8-81CF94923333}" destId="{FCBD89D0-B625-4127-8C4D-29F63D33F4E4}" srcOrd="1" destOrd="0" parTransId="{32A69C69-0607-40F7-B752-A6FF43A3A5B1}" sibTransId="{68EA2049-F3FD-47D2-A429-7C59489BA899}"/>
    <dgm:cxn modelId="{61DA502C-0A81-4A13-A846-F34BE2995350}" type="presOf" srcId="{D7CCA17A-F9F7-4068-BAE8-81CF94923333}" destId="{8E4C2419-C498-4AE6-9099-43249668B781}" srcOrd="0" destOrd="0" presId="urn:microsoft.com/office/officeart/2005/8/layout/equation2"/>
    <dgm:cxn modelId="{957E6944-B02A-4F61-9F85-CA3B0601132A}" type="presOf" srcId="{5514607F-2214-4387-AB1D-66ABBD41ED33}" destId="{5848A105-8ABD-4C53-BC88-B3E9887E80B8}" srcOrd="0" destOrd="0" presId="urn:microsoft.com/office/officeart/2005/8/layout/equation2"/>
    <dgm:cxn modelId="{F2295D0F-00D8-4F70-832E-01A469B0E71D}" srcId="{D7CCA17A-F9F7-4068-BAE8-81CF94923333}" destId="{487EA09C-71A8-49D0-9F0F-3E6C0365B6D1}" srcOrd="0" destOrd="0" parTransId="{ECDEB36D-2EFF-4520-9085-72AE05619875}" sibTransId="{B26C6152-7855-4921-AF19-F086A7A8E81A}"/>
    <dgm:cxn modelId="{2AAEDD4F-C330-45B4-9A9E-93BA3DA8C611}" type="presOf" srcId="{1BEB1109-AEED-4AE0-8FEE-4DC7521F5D58}" destId="{06E540A1-9AD3-4214-AFC7-C654EF6744FB}" srcOrd="0" destOrd="0" presId="urn:microsoft.com/office/officeart/2005/8/layout/equation2"/>
    <dgm:cxn modelId="{347A0D0A-3A01-4244-AA93-F074CADDB4F8}" type="presParOf" srcId="{8E4C2419-C498-4AE6-9099-43249668B781}" destId="{83847DFB-2341-4C2B-A5E2-EDF63DCF91F7}" srcOrd="0" destOrd="0" presId="urn:microsoft.com/office/officeart/2005/8/layout/equation2"/>
    <dgm:cxn modelId="{11773F2E-D93A-47D8-A6F5-370464CDA49C}" type="presParOf" srcId="{83847DFB-2341-4C2B-A5E2-EDF63DCF91F7}" destId="{D06DC62A-3629-4730-8F02-D797FBFDDA7F}" srcOrd="0" destOrd="0" presId="urn:microsoft.com/office/officeart/2005/8/layout/equation2"/>
    <dgm:cxn modelId="{E473A51B-BA84-4CDC-B6A6-4D210362BF59}" type="presParOf" srcId="{83847DFB-2341-4C2B-A5E2-EDF63DCF91F7}" destId="{73533C48-3B1B-4935-BDC7-F5057648239D}" srcOrd="1" destOrd="0" presId="urn:microsoft.com/office/officeart/2005/8/layout/equation2"/>
    <dgm:cxn modelId="{0E43C0BC-70D7-4859-B16F-5D413BF05FEB}" type="presParOf" srcId="{83847DFB-2341-4C2B-A5E2-EDF63DCF91F7}" destId="{DE9D7396-7ACC-449D-B22B-FF1B7A13EB02}" srcOrd="2" destOrd="0" presId="urn:microsoft.com/office/officeart/2005/8/layout/equation2"/>
    <dgm:cxn modelId="{71C41EBA-B346-48F2-A584-8BCD27271DEF}" type="presParOf" srcId="{83847DFB-2341-4C2B-A5E2-EDF63DCF91F7}" destId="{3370B608-58A7-4575-8851-8DAF6ACA9799}" srcOrd="3" destOrd="0" presId="urn:microsoft.com/office/officeart/2005/8/layout/equation2"/>
    <dgm:cxn modelId="{71BAA580-A615-4991-9F98-F9B783EA34EF}" type="presParOf" srcId="{83847DFB-2341-4C2B-A5E2-EDF63DCF91F7}" destId="{8350BFCC-A214-4DE0-B998-EB59B1217645}" srcOrd="4" destOrd="0" presId="urn:microsoft.com/office/officeart/2005/8/layout/equation2"/>
    <dgm:cxn modelId="{550B201C-4222-4FC8-86C0-635B9E7C4D95}" type="presParOf" srcId="{83847DFB-2341-4C2B-A5E2-EDF63DCF91F7}" destId="{A8F880E6-7551-4A0F-B160-C7E1518EBF69}" srcOrd="5" destOrd="0" presId="urn:microsoft.com/office/officeart/2005/8/layout/equation2"/>
    <dgm:cxn modelId="{DFC1BD2B-9BD9-4BAB-BD38-FDDA7A0A2DF9}" type="presParOf" srcId="{83847DFB-2341-4C2B-A5E2-EDF63DCF91F7}" destId="{26040D8F-6EFE-4EA9-9B90-C29F9F64F25B}" srcOrd="6" destOrd="0" presId="urn:microsoft.com/office/officeart/2005/8/layout/equation2"/>
    <dgm:cxn modelId="{73556490-4709-458D-BACD-F700E697E750}" type="presParOf" srcId="{83847DFB-2341-4C2B-A5E2-EDF63DCF91F7}" destId="{5854ACA4-570D-4534-A97B-D5F0FC083905}" srcOrd="7" destOrd="0" presId="urn:microsoft.com/office/officeart/2005/8/layout/equation2"/>
    <dgm:cxn modelId="{239F8F85-5419-4050-8705-D9D99B2C5D09}" type="presParOf" srcId="{83847DFB-2341-4C2B-A5E2-EDF63DCF91F7}" destId="{5848A105-8ABD-4C53-BC88-B3E9887E80B8}" srcOrd="8" destOrd="0" presId="urn:microsoft.com/office/officeart/2005/8/layout/equation2"/>
    <dgm:cxn modelId="{A213D819-BB54-436F-B47C-624B1F936C14}" type="presParOf" srcId="{8E4C2419-C498-4AE6-9099-43249668B781}" destId="{5DF6CF69-00E4-4E1C-818F-8A59EB1479CB}" srcOrd="1" destOrd="0" presId="urn:microsoft.com/office/officeart/2005/8/layout/equation2"/>
    <dgm:cxn modelId="{E5D668D2-2B30-44EB-AC8A-56C97FCD9019}" type="presParOf" srcId="{5DF6CF69-00E4-4E1C-818F-8A59EB1479CB}" destId="{F459C6F3-652D-42B6-8A21-64C3A65E5BBD}" srcOrd="0" destOrd="0" presId="urn:microsoft.com/office/officeart/2005/8/layout/equation2"/>
    <dgm:cxn modelId="{CF59E10A-1DBE-466F-A5B5-3CF1B7598B64}" type="presParOf" srcId="{8E4C2419-C498-4AE6-9099-43249668B781}" destId="{06E540A1-9AD3-4214-AFC7-C654EF6744F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400" dirty="0" smtClean="0"/>
            <a:t>Mejorar la distribución de la carga tributaria</a:t>
          </a:r>
          <a:endParaRPr lang="es-CO" sz="2400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3200" b="1" dirty="0" smtClean="0"/>
            <a:t> IMAN </a:t>
          </a:r>
        </a:p>
        <a:p>
          <a:r>
            <a:rPr lang="es-CO" sz="3200" b="1" dirty="0" smtClean="0"/>
            <a:t>e </a:t>
          </a:r>
        </a:p>
        <a:p>
          <a:r>
            <a:rPr lang="es-CO" sz="3200" b="1" dirty="0" smtClean="0"/>
            <a:t>IMAS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2400" dirty="0" smtClean="0"/>
            <a:t>Generación y Formalización del empleo</a:t>
          </a:r>
          <a:endParaRPr lang="es-CO" sz="2400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3200" b="1" dirty="0" smtClean="0"/>
            <a:t>CREE</a:t>
          </a:r>
        </a:p>
        <a:p>
          <a:endParaRPr lang="es-CO" sz="600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9ADBD4B2-5EB4-43EE-B39C-D4AD8F4D73C1}" type="pres">
      <dgm:prSet presAssocID="{855DF4A7-B9A6-40B0-B5EB-316087CBC920}" presName="Accent4" presStyleCnt="0"/>
      <dgm:spPr/>
      <dgm:t>
        <a:bodyPr/>
        <a:lstStyle/>
        <a:p>
          <a:endParaRPr lang="es-CO"/>
        </a:p>
      </dgm:t>
    </dgm:pt>
    <dgm:pt modelId="{E3EA21BE-AC7E-48EE-98BE-8AD2C3AAD177}" type="pres">
      <dgm:prSet presAssocID="{855DF4A7-B9A6-40B0-B5EB-316087CBC920}" presName="Accent" presStyleLbl="node1" presStyleIdx="0" presStyleCnt="4"/>
      <dgm:spPr/>
      <dgm:t>
        <a:bodyPr/>
        <a:lstStyle/>
        <a:p>
          <a:endParaRPr lang="es-CO"/>
        </a:p>
      </dgm:t>
    </dgm:pt>
    <dgm:pt modelId="{5500C021-B30A-4232-B9D1-37F5104FC841}" type="pres">
      <dgm:prSet presAssocID="{855DF4A7-B9A6-40B0-B5EB-316087CBC920}" presName="ParentBackground4" presStyleCnt="0"/>
      <dgm:spPr/>
      <dgm:t>
        <a:bodyPr/>
        <a:lstStyle/>
        <a:p>
          <a:endParaRPr lang="es-CO"/>
        </a:p>
      </dgm:t>
    </dgm:pt>
    <dgm:pt modelId="{3FED74E3-B898-4A11-8809-4B366E4BA73C}" type="pres">
      <dgm:prSet presAssocID="{855DF4A7-B9A6-40B0-B5EB-316087CBC920}" presName="ParentBackground" presStyleLbl="fgAcc1" presStyleIdx="0" presStyleCnt="4"/>
      <dgm:spPr/>
      <dgm:t>
        <a:bodyPr/>
        <a:lstStyle/>
        <a:p>
          <a:endParaRPr lang="es-CO"/>
        </a:p>
      </dgm:t>
    </dgm:pt>
    <dgm:pt modelId="{0BC1F894-AF3E-4920-A361-77E5ECFA5A60}" type="pres">
      <dgm:prSet presAssocID="{855DF4A7-B9A6-40B0-B5EB-316087CBC920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44FFBB3-A067-4376-AF8B-59260D2E1CD6}" type="pres">
      <dgm:prSet presAssocID="{14F11007-CD99-4B75-90AF-27C7F123B791}" presName="Accent3" presStyleCnt="0"/>
      <dgm:spPr/>
      <dgm:t>
        <a:bodyPr/>
        <a:lstStyle/>
        <a:p>
          <a:endParaRPr lang="es-CO"/>
        </a:p>
      </dgm:t>
    </dgm:pt>
    <dgm:pt modelId="{E37356BD-F412-4846-B0AF-1016C0123447}" type="pres">
      <dgm:prSet presAssocID="{14F11007-CD99-4B75-90AF-27C7F123B791}" presName="Accent" presStyleLbl="node1" presStyleIdx="1" presStyleCnt="4"/>
      <dgm:spPr/>
      <dgm:t>
        <a:bodyPr/>
        <a:lstStyle/>
        <a:p>
          <a:endParaRPr lang="es-CO"/>
        </a:p>
      </dgm:t>
    </dgm:pt>
    <dgm:pt modelId="{6E41C74A-E167-4606-B969-C3643687C72D}" type="pres">
      <dgm:prSet presAssocID="{14F11007-CD99-4B75-90AF-27C7F123B791}" presName="ParentBackground3" presStyleCnt="0"/>
      <dgm:spPr/>
      <dgm:t>
        <a:bodyPr/>
        <a:lstStyle/>
        <a:p>
          <a:endParaRPr lang="es-CO"/>
        </a:p>
      </dgm:t>
    </dgm:pt>
    <dgm:pt modelId="{6F8B6715-347B-4A25-BEAD-242B378770A3}" type="pres">
      <dgm:prSet presAssocID="{14F11007-CD99-4B75-90AF-27C7F123B791}" presName="ParentBackground" presStyleLbl="fgAcc1" presStyleIdx="1" presStyleCnt="4" custScaleX="111369"/>
      <dgm:spPr/>
      <dgm:t>
        <a:bodyPr/>
        <a:lstStyle/>
        <a:p>
          <a:endParaRPr lang="es-CO"/>
        </a:p>
      </dgm:t>
    </dgm:pt>
    <dgm:pt modelId="{E5CEAF12-8123-4877-A932-8FADD077D7F5}" type="pres">
      <dgm:prSet presAssocID="{14F11007-CD99-4B75-90AF-27C7F123B79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EE762AB-20AF-473F-8858-0F708FBBEBE2}" type="pres">
      <dgm:prSet presAssocID="{14EAB50F-E51F-4E0E-8C9E-856B25C0AB99}" presName="Accent2" presStyleCnt="0"/>
      <dgm:spPr/>
      <dgm:t>
        <a:bodyPr/>
        <a:lstStyle/>
        <a:p>
          <a:endParaRPr lang="es-CO"/>
        </a:p>
      </dgm:t>
    </dgm:pt>
    <dgm:pt modelId="{9229EBC6-2719-4EB9-8F57-24275C096B52}" type="pres">
      <dgm:prSet presAssocID="{14EAB50F-E51F-4E0E-8C9E-856B25C0AB99}" presName="Accent" presStyleLbl="node1" presStyleIdx="2" presStyleCnt="4"/>
      <dgm:spPr/>
      <dgm:t>
        <a:bodyPr/>
        <a:lstStyle/>
        <a:p>
          <a:endParaRPr lang="es-CO"/>
        </a:p>
      </dgm:t>
    </dgm:pt>
    <dgm:pt modelId="{A037FDC3-8B7D-41DE-9804-D0D8BF3FD233}" type="pres">
      <dgm:prSet presAssocID="{14EAB50F-E51F-4E0E-8C9E-856B25C0AB99}" presName="ParentBackground2" presStyleCnt="0"/>
      <dgm:spPr/>
      <dgm:t>
        <a:bodyPr/>
        <a:lstStyle/>
        <a:p>
          <a:endParaRPr lang="es-CO"/>
        </a:p>
      </dgm:t>
    </dgm:pt>
    <dgm:pt modelId="{6EB82A87-7A71-44F4-A0BA-E61A4551FFB4}" type="pres">
      <dgm:prSet presAssocID="{14EAB50F-E51F-4E0E-8C9E-856B25C0AB99}" presName="ParentBackground" presStyleLbl="fgAcc1" presStyleIdx="2" presStyleCnt="4"/>
      <dgm:spPr/>
      <dgm:t>
        <a:bodyPr/>
        <a:lstStyle/>
        <a:p>
          <a:endParaRPr lang="es-CO"/>
        </a:p>
      </dgm:t>
    </dgm:pt>
    <dgm:pt modelId="{7C0CC98F-20AC-4EE3-A138-22B0C26F9CED}" type="pres">
      <dgm:prSet presAssocID="{14EAB50F-E51F-4E0E-8C9E-856B25C0AB9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3" presStyleCnt="4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3" presStyleCnt="4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83C6D52-1F2F-44B0-99C6-A1745CD985B7}" type="presOf" srcId="{855DF4A7-B9A6-40B0-B5EB-316087CBC920}" destId="{3FED74E3-B898-4A11-8809-4B366E4BA73C}" srcOrd="0" destOrd="0" presId="urn:microsoft.com/office/officeart/2011/layout/CircleProcess"/>
    <dgm:cxn modelId="{D8E57FAC-7788-4315-AE4C-6E4AF0B60A5A}" type="presOf" srcId="{14F11007-CD99-4B75-90AF-27C7F123B791}" destId="{E5CEAF12-8123-4877-A932-8FADD077D7F5}" srcOrd="1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B9886A30-8ED2-4BF4-84F8-0555DE14A576}" type="presOf" srcId="{14EAB50F-E51F-4E0E-8C9E-856B25C0AB99}" destId="{7C0CC98F-20AC-4EE3-A138-22B0C26F9CED}" srcOrd="1" destOrd="0" presId="urn:microsoft.com/office/officeart/2011/layout/CircleProcess"/>
    <dgm:cxn modelId="{AE3500FC-18D0-4EEA-B761-3988E8CE7F25}" type="presOf" srcId="{5A21E832-F8F2-42A1-8169-171E13EEF6C5}" destId="{9042CD39-E58B-4394-90E1-9DCCCD338E27}" srcOrd="0" destOrd="0" presId="urn:microsoft.com/office/officeart/2011/layout/CircleProcess"/>
    <dgm:cxn modelId="{47B05739-E667-4965-B12C-174B52AED162}" srcId="{3BA92CBA-6C44-41DB-AF36-753D51D41A26}" destId="{855DF4A7-B9A6-40B0-B5EB-316087CBC920}" srcOrd="3" destOrd="0" parTransId="{37DC7808-5445-467D-94E7-08FB90266601}" sibTransId="{7F866257-BD0C-4D8A-954B-3AEF6A96ACDB}"/>
    <dgm:cxn modelId="{C3BE50A4-7F36-46B6-A27D-68206DD81A15}" type="presOf" srcId="{14F11007-CD99-4B75-90AF-27C7F123B791}" destId="{6F8B6715-347B-4A25-BEAD-242B378770A3}" srcOrd="0" destOrd="0" presId="urn:microsoft.com/office/officeart/2011/layout/CircleProcess"/>
    <dgm:cxn modelId="{FA8E35C0-7C00-42B3-A38E-14ED9D95D445}" srcId="{3BA92CBA-6C44-41DB-AF36-753D51D41A26}" destId="{14EAB50F-E51F-4E0E-8C9E-856B25C0AB99}" srcOrd="1" destOrd="0" parTransId="{1B6FF387-A362-4D9F-9736-E9858D2A30CD}" sibTransId="{C28CF784-871C-429A-8FF9-EE75073F7398}"/>
    <dgm:cxn modelId="{42FEF7FD-A27D-4E05-9D14-D099F32F9E1C}" type="presOf" srcId="{855DF4A7-B9A6-40B0-B5EB-316087CBC920}" destId="{0BC1F894-AF3E-4920-A361-77E5ECFA5A60}" srcOrd="1" destOrd="0" presId="urn:microsoft.com/office/officeart/2011/layout/CircleProcess"/>
    <dgm:cxn modelId="{A51359CF-DF9A-4DC0-8833-8DFEF8DB3528}" srcId="{3BA92CBA-6C44-41DB-AF36-753D51D41A26}" destId="{14F11007-CD99-4B75-90AF-27C7F123B791}" srcOrd="2" destOrd="0" parTransId="{A35DDE62-2390-43A3-A9F4-4C695BF50064}" sibTransId="{25B866BC-F021-46A6-A517-CF2C28AAB0F3}"/>
    <dgm:cxn modelId="{199AAAAC-E130-4E64-A8D6-5D7D445256A6}" type="presOf" srcId="{14EAB50F-E51F-4E0E-8C9E-856B25C0AB99}" destId="{6EB82A87-7A71-44F4-A0BA-E61A4551FFB4}" srcOrd="0" destOrd="0" presId="urn:microsoft.com/office/officeart/2011/layout/CircleProcess"/>
    <dgm:cxn modelId="{CFC7137A-FE3A-4F14-A09B-C1669E98A1C8}" type="presOf" srcId="{5A21E832-F8F2-42A1-8169-171E13EEF6C5}" destId="{0C62DBD2-D28A-405C-A5FD-4746EAD7FB0F}" srcOrd="1" destOrd="0" presId="urn:microsoft.com/office/officeart/2011/layout/CircleProcess"/>
    <dgm:cxn modelId="{C04C0EB7-44A4-4274-B834-2438985FD6F9}" type="presOf" srcId="{3BA92CBA-6C44-41DB-AF36-753D51D41A26}" destId="{8A5DD15F-EDED-4C3D-8C2B-961C29ED4AC5}" srcOrd="0" destOrd="0" presId="urn:microsoft.com/office/officeart/2011/layout/CircleProcess"/>
    <dgm:cxn modelId="{EA08C340-9AEA-46D3-BEDA-0901E39EA25F}" type="presParOf" srcId="{8A5DD15F-EDED-4C3D-8C2B-961C29ED4AC5}" destId="{9ADBD4B2-5EB4-43EE-B39C-D4AD8F4D73C1}" srcOrd="0" destOrd="0" presId="urn:microsoft.com/office/officeart/2011/layout/CircleProcess"/>
    <dgm:cxn modelId="{4C1CF7C6-3F21-4870-B5DE-A4E5F1B28C0D}" type="presParOf" srcId="{9ADBD4B2-5EB4-43EE-B39C-D4AD8F4D73C1}" destId="{E3EA21BE-AC7E-48EE-98BE-8AD2C3AAD177}" srcOrd="0" destOrd="0" presId="urn:microsoft.com/office/officeart/2011/layout/CircleProcess"/>
    <dgm:cxn modelId="{9ED6FDA9-47EA-4FF9-8D2F-5DA20E259ABB}" type="presParOf" srcId="{8A5DD15F-EDED-4C3D-8C2B-961C29ED4AC5}" destId="{5500C021-B30A-4232-B9D1-37F5104FC841}" srcOrd="1" destOrd="0" presId="urn:microsoft.com/office/officeart/2011/layout/CircleProcess"/>
    <dgm:cxn modelId="{AAE4FC2B-734C-499D-B097-1AC899E0507F}" type="presParOf" srcId="{5500C021-B30A-4232-B9D1-37F5104FC841}" destId="{3FED74E3-B898-4A11-8809-4B366E4BA73C}" srcOrd="0" destOrd="0" presId="urn:microsoft.com/office/officeart/2011/layout/CircleProcess"/>
    <dgm:cxn modelId="{A04A2107-4CEB-4624-BD46-655777CF66CB}" type="presParOf" srcId="{8A5DD15F-EDED-4C3D-8C2B-961C29ED4AC5}" destId="{0BC1F894-AF3E-4920-A361-77E5ECFA5A60}" srcOrd="2" destOrd="0" presId="urn:microsoft.com/office/officeart/2011/layout/CircleProcess"/>
    <dgm:cxn modelId="{DCABFE47-57E1-4FD2-A900-44B1889EBF5F}" type="presParOf" srcId="{8A5DD15F-EDED-4C3D-8C2B-961C29ED4AC5}" destId="{844FFBB3-A067-4376-AF8B-59260D2E1CD6}" srcOrd="3" destOrd="0" presId="urn:microsoft.com/office/officeart/2011/layout/CircleProcess"/>
    <dgm:cxn modelId="{B0804736-9FC4-4F3D-AACF-241F390C6D37}" type="presParOf" srcId="{844FFBB3-A067-4376-AF8B-59260D2E1CD6}" destId="{E37356BD-F412-4846-B0AF-1016C0123447}" srcOrd="0" destOrd="0" presId="urn:microsoft.com/office/officeart/2011/layout/CircleProcess"/>
    <dgm:cxn modelId="{94B0B4CC-7241-4C6A-BBF6-9A0BE6921C77}" type="presParOf" srcId="{8A5DD15F-EDED-4C3D-8C2B-961C29ED4AC5}" destId="{6E41C74A-E167-4606-B969-C3643687C72D}" srcOrd="4" destOrd="0" presId="urn:microsoft.com/office/officeart/2011/layout/CircleProcess"/>
    <dgm:cxn modelId="{6BCB795C-43C0-41E9-B9D8-2970032F2401}" type="presParOf" srcId="{6E41C74A-E167-4606-B969-C3643687C72D}" destId="{6F8B6715-347B-4A25-BEAD-242B378770A3}" srcOrd="0" destOrd="0" presId="urn:microsoft.com/office/officeart/2011/layout/CircleProcess"/>
    <dgm:cxn modelId="{803ACFCD-C286-4F6F-9A23-FA38F62D7FD9}" type="presParOf" srcId="{8A5DD15F-EDED-4C3D-8C2B-961C29ED4AC5}" destId="{E5CEAF12-8123-4877-A932-8FADD077D7F5}" srcOrd="5" destOrd="0" presId="urn:microsoft.com/office/officeart/2011/layout/CircleProcess"/>
    <dgm:cxn modelId="{D156123D-614A-4BF1-B308-29B496D6CC50}" type="presParOf" srcId="{8A5DD15F-EDED-4C3D-8C2B-961C29ED4AC5}" destId="{6EE762AB-20AF-473F-8858-0F708FBBEBE2}" srcOrd="6" destOrd="0" presId="urn:microsoft.com/office/officeart/2011/layout/CircleProcess"/>
    <dgm:cxn modelId="{673FB3F7-23D4-40C9-B39D-1AF69922BA7B}" type="presParOf" srcId="{6EE762AB-20AF-473F-8858-0F708FBBEBE2}" destId="{9229EBC6-2719-4EB9-8F57-24275C096B52}" srcOrd="0" destOrd="0" presId="urn:microsoft.com/office/officeart/2011/layout/CircleProcess"/>
    <dgm:cxn modelId="{3030DB46-028D-45DC-9E7F-F97488923FDF}" type="presParOf" srcId="{8A5DD15F-EDED-4C3D-8C2B-961C29ED4AC5}" destId="{A037FDC3-8B7D-41DE-9804-D0D8BF3FD233}" srcOrd="7" destOrd="0" presId="urn:microsoft.com/office/officeart/2011/layout/CircleProcess"/>
    <dgm:cxn modelId="{5050EBF5-C41B-4304-BE4F-F6E32501C80E}" type="presParOf" srcId="{A037FDC3-8B7D-41DE-9804-D0D8BF3FD233}" destId="{6EB82A87-7A71-44F4-A0BA-E61A4551FFB4}" srcOrd="0" destOrd="0" presId="urn:microsoft.com/office/officeart/2011/layout/CircleProcess"/>
    <dgm:cxn modelId="{0E7F8DC1-0E82-4147-AFCA-E7E7EFAA5B39}" type="presParOf" srcId="{8A5DD15F-EDED-4C3D-8C2B-961C29ED4AC5}" destId="{7C0CC98F-20AC-4EE3-A138-22B0C26F9CED}" srcOrd="8" destOrd="0" presId="urn:microsoft.com/office/officeart/2011/layout/CircleProcess"/>
    <dgm:cxn modelId="{698CAFD0-E4F8-4339-98FE-750279ACD7C0}" type="presParOf" srcId="{8A5DD15F-EDED-4C3D-8C2B-961C29ED4AC5}" destId="{5FBD11FB-E18F-4407-933E-69E29EE3DCF9}" srcOrd="9" destOrd="0" presId="urn:microsoft.com/office/officeart/2011/layout/CircleProcess"/>
    <dgm:cxn modelId="{E1C18BFD-3D9B-4BB5-B509-4F6999A57B02}" type="presParOf" srcId="{5FBD11FB-E18F-4407-933E-69E29EE3DCF9}" destId="{73943316-9A53-42A6-B5E2-219126E09673}" srcOrd="0" destOrd="0" presId="urn:microsoft.com/office/officeart/2011/layout/CircleProcess"/>
    <dgm:cxn modelId="{E84BDCCD-FD9D-463B-8244-7A099EF396CB}" type="presParOf" srcId="{8A5DD15F-EDED-4C3D-8C2B-961C29ED4AC5}" destId="{29DF34D1-608E-47D0-993F-F5C16BF588FE}" srcOrd="10" destOrd="0" presId="urn:microsoft.com/office/officeart/2011/layout/CircleProcess"/>
    <dgm:cxn modelId="{E9ECA7D8-1298-4F42-936F-A7AB3E9BF7DA}" type="presParOf" srcId="{29DF34D1-608E-47D0-993F-F5C16BF588FE}" destId="{9042CD39-E58B-4394-90E1-9DCCCD338E27}" srcOrd="0" destOrd="0" presId="urn:microsoft.com/office/officeart/2011/layout/CircleProcess"/>
    <dgm:cxn modelId="{8F607464-84E2-4ECC-8C2A-049F19B4F39D}" type="presParOf" srcId="{8A5DD15F-EDED-4C3D-8C2B-961C29ED4AC5}" destId="{0C62DBD2-D28A-405C-A5FD-4746EAD7FB0F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C394EEF-93D0-443C-B561-1DA750EDD1AA}" type="presOf" srcId="{4CB972A6-EF5A-4F2E-AA26-E84F9350A9AA}" destId="{CE75B20A-795B-4E18-9F3E-31B2B4EB722B}" srcOrd="0" destOrd="0" presId="urn:microsoft.com/office/officeart/2011/layout/CircleProcess"/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734773F8-9478-48B4-A7E5-6944F2F67E49}" type="presOf" srcId="{5A21E832-F8F2-42A1-8169-171E13EEF6C5}" destId="{9042CD39-E58B-4394-90E1-9DCCCD338E27}" srcOrd="0" destOrd="0" presId="urn:microsoft.com/office/officeart/2011/layout/CircleProcess"/>
    <dgm:cxn modelId="{920E3933-F5C7-42F2-8508-123B47ED1F50}" type="presOf" srcId="{5A21E832-F8F2-42A1-8169-171E13EEF6C5}" destId="{0C62DBD2-D28A-405C-A5FD-4746EAD7FB0F}" srcOrd="1" destOrd="0" presId="urn:microsoft.com/office/officeart/2011/layout/CircleProcess"/>
    <dgm:cxn modelId="{D97697F2-2642-40E0-A419-899FB260A59B}" type="presOf" srcId="{17B79E98-9318-4A04-B9D6-AA6F9EFD7A6B}" destId="{1CBDCB17-B70F-4866-85F3-FF7CB45CA8BD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665DDD0B-3C5B-45C5-BA15-A7BBA7686DEB}" type="presOf" srcId="{17B79E98-9318-4A04-B9D6-AA6F9EFD7A6B}" destId="{CDCDE88A-EB7E-4409-99C3-3A001F41EFE6}" srcOrd="1" destOrd="0" presId="urn:microsoft.com/office/officeart/2011/layout/CircleProcess"/>
    <dgm:cxn modelId="{AB31FF51-7EBA-4CF0-9F77-BD00B67A1604}" type="presOf" srcId="{4CB972A6-EF5A-4F2E-AA26-E84F9350A9AA}" destId="{3E7A3A31-E65D-4B60-B821-8E31CFAFD4CF}" srcOrd="1" destOrd="0" presId="urn:microsoft.com/office/officeart/2011/layout/CircleProcess"/>
    <dgm:cxn modelId="{7835C4AB-5E06-494B-9C91-2C5D04E08A59}" type="presOf" srcId="{14EAB50F-E51F-4E0E-8C9E-856B25C0AB99}" destId="{7B6F9DC1-AECB-4BF3-B51D-74CC630D5DEE}" srcOrd="1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45788878-6C0C-4597-A546-C6E76B6062B4}" type="presOf" srcId="{14F11007-CD99-4B75-90AF-27C7F123B791}" destId="{6F8B6715-347B-4A25-BEAD-242B378770A3}" srcOrd="0" destOrd="0" presId="urn:microsoft.com/office/officeart/2011/layout/CircleProcess"/>
    <dgm:cxn modelId="{CC599C74-0631-40B8-949F-0AE7453C749C}" type="presOf" srcId="{3BA92CBA-6C44-41DB-AF36-753D51D41A26}" destId="{8A5DD15F-EDED-4C3D-8C2B-961C29ED4AC5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7BA61CE1-D20A-42E0-901C-9314DC771038}" type="presOf" srcId="{855DF4A7-B9A6-40B0-B5EB-316087CBC920}" destId="{3FED74E3-B898-4A11-8809-4B366E4BA73C}" srcOrd="0" destOrd="0" presId="urn:microsoft.com/office/officeart/2011/layout/CircleProcess"/>
    <dgm:cxn modelId="{EC33F024-6475-4C27-9964-F8A83A9CB7FA}" type="presOf" srcId="{855DF4A7-B9A6-40B0-B5EB-316087CBC920}" destId="{C37AD72E-1B1A-45D6-8AA0-9119D259D870}" srcOrd="1" destOrd="0" presId="urn:microsoft.com/office/officeart/2011/layout/CircleProcess"/>
    <dgm:cxn modelId="{154E978A-6A68-4F75-9DDB-EC1B4527DD89}" type="presOf" srcId="{14F11007-CD99-4B75-90AF-27C7F123B791}" destId="{ECFA3929-C584-4FAC-8E1C-97A750ABF30A}" srcOrd="1" destOrd="0" presId="urn:microsoft.com/office/officeart/2011/layout/CircleProcess"/>
    <dgm:cxn modelId="{19885207-5A4E-45A2-BBED-1F788AD21F7A}" type="presOf" srcId="{14EAB50F-E51F-4E0E-8C9E-856B25C0AB99}" destId="{6EB82A87-7A71-44F4-A0BA-E61A4551FFB4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0DFB7372-AA19-40C6-A8E2-956928C4B018}" type="presParOf" srcId="{8A5DD15F-EDED-4C3D-8C2B-961C29ED4AC5}" destId="{23BA4A22-1928-4648-9D4E-518275ED3598}" srcOrd="0" destOrd="0" presId="urn:microsoft.com/office/officeart/2011/layout/CircleProcess"/>
    <dgm:cxn modelId="{CE15574D-3DCA-44D6-A2D8-E4F070F85DF6}" type="presParOf" srcId="{23BA4A22-1928-4648-9D4E-518275ED3598}" destId="{88EA0DE2-86FF-4620-AEC8-5E7E5449344E}" srcOrd="0" destOrd="0" presId="urn:microsoft.com/office/officeart/2011/layout/CircleProcess"/>
    <dgm:cxn modelId="{5C801365-F9F1-4BE3-A114-33531E3718B5}" type="presParOf" srcId="{8A5DD15F-EDED-4C3D-8C2B-961C29ED4AC5}" destId="{7DBA9149-DAF0-4A80-8E9B-8172C3860541}" srcOrd="1" destOrd="0" presId="urn:microsoft.com/office/officeart/2011/layout/CircleProcess"/>
    <dgm:cxn modelId="{44607317-027F-4022-B9B3-7F1F08CEA806}" type="presParOf" srcId="{7DBA9149-DAF0-4A80-8E9B-8172C3860541}" destId="{CE75B20A-795B-4E18-9F3E-31B2B4EB722B}" srcOrd="0" destOrd="0" presId="urn:microsoft.com/office/officeart/2011/layout/CircleProcess"/>
    <dgm:cxn modelId="{32C35F51-2E14-4BEA-8238-5490A56AC2C5}" type="presParOf" srcId="{8A5DD15F-EDED-4C3D-8C2B-961C29ED4AC5}" destId="{3E7A3A31-E65D-4B60-B821-8E31CFAFD4CF}" srcOrd="2" destOrd="0" presId="urn:microsoft.com/office/officeart/2011/layout/CircleProcess"/>
    <dgm:cxn modelId="{CE00B924-D923-4CD1-BF40-8F4975804758}" type="presParOf" srcId="{8A5DD15F-EDED-4C3D-8C2B-961C29ED4AC5}" destId="{A94CC6F4-52B7-488F-9C65-6B8A87B5A7E0}" srcOrd="3" destOrd="0" presId="urn:microsoft.com/office/officeart/2011/layout/CircleProcess"/>
    <dgm:cxn modelId="{4017799F-309B-45EB-B03B-14E33EF2724E}" type="presParOf" srcId="{A94CC6F4-52B7-488F-9C65-6B8A87B5A7E0}" destId="{E3EA21BE-AC7E-48EE-98BE-8AD2C3AAD177}" srcOrd="0" destOrd="0" presId="urn:microsoft.com/office/officeart/2011/layout/CircleProcess"/>
    <dgm:cxn modelId="{441EAE25-20EF-42FA-8E29-3707A376E0BD}" type="presParOf" srcId="{8A5DD15F-EDED-4C3D-8C2B-961C29ED4AC5}" destId="{CF0C7B70-0B8C-4DF1-A128-AB7498FC14D8}" srcOrd="4" destOrd="0" presId="urn:microsoft.com/office/officeart/2011/layout/CircleProcess"/>
    <dgm:cxn modelId="{D2CDF367-801C-43DA-A6DB-B89298DCED70}" type="presParOf" srcId="{CF0C7B70-0B8C-4DF1-A128-AB7498FC14D8}" destId="{3FED74E3-B898-4A11-8809-4B366E4BA73C}" srcOrd="0" destOrd="0" presId="urn:microsoft.com/office/officeart/2011/layout/CircleProcess"/>
    <dgm:cxn modelId="{7E2A025E-76B6-4271-A5F0-91F243720CF9}" type="presParOf" srcId="{8A5DD15F-EDED-4C3D-8C2B-961C29ED4AC5}" destId="{C37AD72E-1B1A-45D6-8AA0-9119D259D870}" srcOrd="5" destOrd="0" presId="urn:microsoft.com/office/officeart/2011/layout/CircleProcess"/>
    <dgm:cxn modelId="{0C4AF15E-2D0F-43F2-8099-BFD5F6C1FFD2}" type="presParOf" srcId="{8A5DD15F-EDED-4C3D-8C2B-961C29ED4AC5}" destId="{4C1CC9ED-C343-4300-98E7-EE98C5F78528}" srcOrd="6" destOrd="0" presId="urn:microsoft.com/office/officeart/2011/layout/CircleProcess"/>
    <dgm:cxn modelId="{F69E21D9-1016-4BD6-A245-8774FD635CFC}" type="presParOf" srcId="{4C1CC9ED-C343-4300-98E7-EE98C5F78528}" destId="{E37356BD-F412-4846-B0AF-1016C0123447}" srcOrd="0" destOrd="0" presId="urn:microsoft.com/office/officeart/2011/layout/CircleProcess"/>
    <dgm:cxn modelId="{5E53BC43-A2A8-4EC6-8546-3E7AD71EE456}" type="presParOf" srcId="{8A5DD15F-EDED-4C3D-8C2B-961C29ED4AC5}" destId="{8B32D7F0-5332-4574-87B8-560B9D9E983C}" srcOrd="7" destOrd="0" presId="urn:microsoft.com/office/officeart/2011/layout/CircleProcess"/>
    <dgm:cxn modelId="{C508AF7D-518C-4F3C-839B-843E621B48FB}" type="presParOf" srcId="{8B32D7F0-5332-4574-87B8-560B9D9E983C}" destId="{6F8B6715-347B-4A25-BEAD-242B378770A3}" srcOrd="0" destOrd="0" presId="urn:microsoft.com/office/officeart/2011/layout/CircleProcess"/>
    <dgm:cxn modelId="{7E51707F-D620-4C77-8C8C-3490E3AADD33}" type="presParOf" srcId="{8A5DD15F-EDED-4C3D-8C2B-961C29ED4AC5}" destId="{ECFA3929-C584-4FAC-8E1C-97A750ABF30A}" srcOrd="8" destOrd="0" presId="urn:microsoft.com/office/officeart/2011/layout/CircleProcess"/>
    <dgm:cxn modelId="{5023161A-62AE-4989-B712-D6AECF7756F1}" type="presParOf" srcId="{8A5DD15F-EDED-4C3D-8C2B-961C29ED4AC5}" destId="{D7957E50-0BC6-4CEC-8770-B287828C6906}" srcOrd="9" destOrd="0" presId="urn:microsoft.com/office/officeart/2011/layout/CircleProcess"/>
    <dgm:cxn modelId="{0D810F4C-0943-41A4-9E9A-236929CE8ED1}" type="presParOf" srcId="{D7957E50-0BC6-4CEC-8770-B287828C6906}" destId="{9229EBC6-2719-4EB9-8F57-24275C096B52}" srcOrd="0" destOrd="0" presId="urn:microsoft.com/office/officeart/2011/layout/CircleProcess"/>
    <dgm:cxn modelId="{22FBB391-D53D-4AD0-ADA9-00813B3FA2DB}" type="presParOf" srcId="{8A5DD15F-EDED-4C3D-8C2B-961C29ED4AC5}" destId="{D55C99D4-78B4-4B3F-90F7-AE6D40636CD1}" srcOrd="10" destOrd="0" presId="urn:microsoft.com/office/officeart/2011/layout/CircleProcess"/>
    <dgm:cxn modelId="{3898915A-8981-4D78-BEC4-EA803C802E43}" type="presParOf" srcId="{D55C99D4-78B4-4B3F-90F7-AE6D40636CD1}" destId="{6EB82A87-7A71-44F4-A0BA-E61A4551FFB4}" srcOrd="0" destOrd="0" presId="urn:microsoft.com/office/officeart/2011/layout/CircleProcess"/>
    <dgm:cxn modelId="{B42E2757-3A22-42AF-8602-F0ADFBFA5330}" type="presParOf" srcId="{8A5DD15F-EDED-4C3D-8C2B-961C29ED4AC5}" destId="{7B6F9DC1-AECB-4BF3-B51D-74CC630D5DEE}" srcOrd="11" destOrd="0" presId="urn:microsoft.com/office/officeart/2011/layout/CircleProcess"/>
    <dgm:cxn modelId="{E27BBA91-4EBA-4930-8E54-C00F9C277720}" type="presParOf" srcId="{8A5DD15F-EDED-4C3D-8C2B-961C29ED4AC5}" destId="{468D58B5-3D1F-4527-BD41-151212A46095}" srcOrd="12" destOrd="0" presId="urn:microsoft.com/office/officeart/2011/layout/CircleProcess"/>
    <dgm:cxn modelId="{D9CD583B-428E-483B-89F4-55CD4AEC3C4E}" type="presParOf" srcId="{468D58B5-3D1F-4527-BD41-151212A46095}" destId="{D2C97A0B-DA0A-442A-A556-7EC9FBC61CF7}" srcOrd="0" destOrd="0" presId="urn:microsoft.com/office/officeart/2011/layout/CircleProcess"/>
    <dgm:cxn modelId="{12F1BF30-A00C-467C-8CE0-7BC19D36D941}" type="presParOf" srcId="{8A5DD15F-EDED-4C3D-8C2B-961C29ED4AC5}" destId="{819ABBD3-6C02-4823-A394-8EC60F4E95AD}" srcOrd="13" destOrd="0" presId="urn:microsoft.com/office/officeart/2011/layout/CircleProcess"/>
    <dgm:cxn modelId="{4AB4B0A1-91AD-4D91-9A17-BF96F6A20607}" type="presParOf" srcId="{819ABBD3-6C02-4823-A394-8EC60F4E95AD}" destId="{1CBDCB17-B70F-4866-85F3-FF7CB45CA8BD}" srcOrd="0" destOrd="0" presId="urn:microsoft.com/office/officeart/2011/layout/CircleProcess"/>
    <dgm:cxn modelId="{AF496629-2E52-4EAA-9270-2F8A94FEEB8B}" type="presParOf" srcId="{8A5DD15F-EDED-4C3D-8C2B-961C29ED4AC5}" destId="{CDCDE88A-EB7E-4409-99C3-3A001F41EFE6}" srcOrd="14" destOrd="0" presId="urn:microsoft.com/office/officeart/2011/layout/CircleProcess"/>
    <dgm:cxn modelId="{30E3B568-F431-4F5C-9804-3B1647E2BD12}" type="presParOf" srcId="{8A5DD15F-EDED-4C3D-8C2B-961C29ED4AC5}" destId="{5FBD11FB-E18F-4407-933E-69E29EE3DCF9}" srcOrd="15" destOrd="0" presId="urn:microsoft.com/office/officeart/2011/layout/CircleProcess"/>
    <dgm:cxn modelId="{67BF64DF-2A95-4549-9A52-9CA89A502776}" type="presParOf" srcId="{5FBD11FB-E18F-4407-933E-69E29EE3DCF9}" destId="{73943316-9A53-42A6-B5E2-219126E09673}" srcOrd="0" destOrd="0" presId="urn:microsoft.com/office/officeart/2011/layout/CircleProcess"/>
    <dgm:cxn modelId="{E4A9B3D6-51F3-4E59-BB12-5FFFF9E5461E}" type="presParOf" srcId="{8A5DD15F-EDED-4C3D-8C2B-961C29ED4AC5}" destId="{29DF34D1-608E-47D0-993F-F5C16BF588FE}" srcOrd="16" destOrd="0" presId="urn:microsoft.com/office/officeart/2011/layout/CircleProcess"/>
    <dgm:cxn modelId="{B52B00AA-4585-4DCC-A3A3-D7882708D6AE}" type="presParOf" srcId="{29DF34D1-608E-47D0-993F-F5C16BF588FE}" destId="{9042CD39-E58B-4394-90E1-9DCCCD338E27}" srcOrd="0" destOrd="0" presId="urn:microsoft.com/office/officeart/2011/layout/CircleProcess"/>
    <dgm:cxn modelId="{7E7115F5-DAD6-4826-8C04-E4433B2F29B3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58A71D2A-787A-49A4-9D4F-E8B1C21F92D3}" type="presOf" srcId="{14EAB50F-E51F-4E0E-8C9E-856B25C0AB99}" destId="{7B6F9DC1-AECB-4BF3-B51D-74CC630D5DEE}" srcOrd="1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E25943A0-FAF2-448A-9736-F55D11190D19}" type="presOf" srcId="{855DF4A7-B9A6-40B0-B5EB-316087CBC920}" destId="{3FED74E3-B898-4A11-8809-4B366E4BA73C}" srcOrd="0" destOrd="0" presId="urn:microsoft.com/office/officeart/2011/layout/CircleProcess"/>
    <dgm:cxn modelId="{101FB0A1-6BF5-4FFB-BF42-445D00D1F0ED}" type="presOf" srcId="{5A21E832-F8F2-42A1-8169-171E13EEF6C5}" destId="{0C62DBD2-D28A-405C-A5FD-4746EAD7FB0F}" srcOrd="1" destOrd="0" presId="urn:microsoft.com/office/officeart/2011/layout/CircleProcess"/>
    <dgm:cxn modelId="{ABD654BB-ED28-4E7C-B5E8-8DDF72909CCE}" type="presOf" srcId="{5A21E832-F8F2-42A1-8169-171E13EEF6C5}" destId="{9042CD39-E58B-4394-90E1-9DCCCD338E27}" srcOrd="0" destOrd="0" presId="urn:microsoft.com/office/officeart/2011/layout/CircleProcess"/>
    <dgm:cxn modelId="{87DA9A6C-385F-44E2-B6B6-925C3532C5D9}" type="presOf" srcId="{4CB972A6-EF5A-4F2E-AA26-E84F9350A9AA}" destId="{3E7A3A31-E65D-4B60-B821-8E31CFAFD4CF}" srcOrd="1" destOrd="0" presId="urn:microsoft.com/office/officeart/2011/layout/CircleProcess"/>
    <dgm:cxn modelId="{BEBD00E1-9BAF-4DCC-A971-C697042CC2C2}" type="presOf" srcId="{855DF4A7-B9A6-40B0-B5EB-316087CBC920}" destId="{C37AD72E-1B1A-45D6-8AA0-9119D259D870}" srcOrd="1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ABE47180-2FF7-4999-8BDF-CC5D586B3521}" type="presOf" srcId="{14F11007-CD99-4B75-90AF-27C7F123B791}" destId="{ECFA3929-C584-4FAC-8E1C-97A750ABF30A}" srcOrd="1" destOrd="0" presId="urn:microsoft.com/office/officeart/2011/layout/CircleProcess"/>
    <dgm:cxn modelId="{E45956F6-48D2-419A-9BBA-A7ABB8BAD487}" type="presOf" srcId="{17B79E98-9318-4A04-B9D6-AA6F9EFD7A6B}" destId="{1CBDCB17-B70F-4866-85F3-FF7CB45CA8BD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6CC09287-0971-468A-AB62-F1FE55250537}" type="presOf" srcId="{3BA92CBA-6C44-41DB-AF36-753D51D41A26}" destId="{8A5DD15F-EDED-4C3D-8C2B-961C29ED4AC5}" srcOrd="0" destOrd="0" presId="urn:microsoft.com/office/officeart/2011/layout/CircleProcess"/>
    <dgm:cxn modelId="{AC25D7AA-F753-4CC1-AFAC-DEB11A6E9716}" type="presOf" srcId="{14EAB50F-E51F-4E0E-8C9E-856B25C0AB99}" destId="{6EB82A87-7A71-44F4-A0BA-E61A4551FFB4}" srcOrd="0" destOrd="0" presId="urn:microsoft.com/office/officeart/2011/layout/CircleProcess"/>
    <dgm:cxn modelId="{F0AA0030-D401-4B76-B20C-40B4D665FA6B}" type="presOf" srcId="{17B79E98-9318-4A04-B9D6-AA6F9EFD7A6B}" destId="{CDCDE88A-EB7E-4409-99C3-3A001F41EFE6}" srcOrd="1" destOrd="0" presId="urn:microsoft.com/office/officeart/2011/layout/CircleProcess"/>
    <dgm:cxn modelId="{CC6B1C39-D8E6-44FA-BFA0-8FA878C1D2DF}" type="presOf" srcId="{14F11007-CD99-4B75-90AF-27C7F123B791}" destId="{6F8B6715-347B-4A25-BEAD-242B378770A3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1A72FB88-2905-4E65-88A1-39E634023AA5}" type="presOf" srcId="{4CB972A6-EF5A-4F2E-AA26-E84F9350A9AA}" destId="{CE75B20A-795B-4E18-9F3E-31B2B4EB722B}" srcOrd="0" destOrd="0" presId="urn:microsoft.com/office/officeart/2011/layout/CircleProcess"/>
    <dgm:cxn modelId="{E2447C0E-B06E-4A9A-90E1-1616F4B25C81}" type="presParOf" srcId="{8A5DD15F-EDED-4C3D-8C2B-961C29ED4AC5}" destId="{23BA4A22-1928-4648-9D4E-518275ED3598}" srcOrd="0" destOrd="0" presId="urn:microsoft.com/office/officeart/2011/layout/CircleProcess"/>
    <dgm:cxn modelId="{EA4F06D3-4204-4276-B7D1-5CC69D5099B0}" type="presParOf" srcId="{23BA4A22-1928-4648-9D4E-518275ED3598}" destId="{88EA0DE2-86FF-4620-AEC8-5E7E5449344E}" srcOrd="0" destOrd="0" presId="urn:microsoft.com/office/officeart/2011/layout/CircleProcess"/>
    <dgm:cxn modelId="{D5CC1128-5779-4676-8726-1E458934C2BF}" type="presParOf" srcId="{8A5DD15F-EDED-4C3D-8C2B-961C29ED4AC5}" destId="{7DBA9149-DAF0-4A80-8E9B-8172C3860541}" srcOrd="1" destOrd="0" presId="urn:microsoft.com/office/officeart/2011/layout/CircleProcess"/>
    <dgm:cxn modelId="{62CCC2E5-AB93-4CC5-BB62-6FEC84B071D3}" type="presParOf" srcId="{7DBA9149-DAF0-4A80-8E9B-8172C3860541}" destId="{CE75B20A-795B-4E18-9F3E-31B2B4EB722B}" srcOrd="0" destOrd="0" presId="urn:microsoft.com/office/officeart/2011/layout/CircleProcess"/>
    <dgm:cxn modelId="{0BA10261-7996-4379-B031-F7793D364DDF}" type="presParOf" srcId="{8A5DD15F-EDED-4C3D-8C2B-961C29ED4AC5}" destId="{3E7A3A31-E65D-4B60-B821-8E31CFAFD4CF}" srcOrd="2" destOrd="0" presId="urn:microsoft.com/office/officeart/2011/layout/CircleProcess"/>
    <dgm:cxn modelId="{BD1A3D41-0ADC-476A-95EC-297A9CC39DB1}" type="presParOf" srcId="{8A5DD15F-EDED-4C3D-8C2B-961C29ED4AC5}" destId="{A94CC6F4-52B7-488F-9C65-6B8A87B5A7E0}" srcOrd="3" destOrd="0" presId="urn:microsoft.com/office/officeart/2011/layout/CircleProcess"/>
    <dgm:cxn modelId="{2CED404A-879D-4463-B3DA-5CA531765FB5}" type="presParOf" srcId="{A94CC6F4-52B7-488F-9C65-6B8A87B5A7E0}" destId="{E3EA21BE-AC7E-48EE-98BE-8AD2C3AAD177}" srcOrd="0" destOrd="0" presId="urn:microsoft.com/office/officeart/2011/layout/CircleProcess"/>
    <dgm:cxn modelId="{81A8B754-826F-4BD1-A53E-A8E55C05630D}" type="presParOf" srcId="{8A5DD15F-EDED-4C3D-8C2B-961C29ED4AC5}" destId="{CF0C7B70-0B8C-4DF1-A128-AB7498FC14D8}" srcOrd="4" destOrd="0" presId="urn:microsoft.com/office/officeart/2011/layout/CircleProcess"/>
    <dgm:cxn modelId="{AC9A456F-7779-4FEA-8F28-C1286A2ACF84}" type="presParOf" srcId="{CF0C7B70-0B8C-4DF1-A128-AB7498FC14D8}" destId="{3FED74E3-B898-4A11-8809-4B366E4BA73C}" srcOrd="0" destOrd="0" presId="urn:microsoft.com/office/officeart/2011/layout/CircleProcess"/>
    <dgm:cxn modelId="{A2585133-0FE9-4376-A332-B80B9F921EF9}" type="presParOf" srcId="{8A5DD15F-EDED-4C3D-8C2B-961C29ED4AC5}" destId="{C37AD72E-1B1A-45D6-8AA0-9119D259D870}" srcOrd="5" destOrd="0" presId="urn:microsoft.com/office/officeart/2011/layout/CircleProcess"/>
    <dgm:cxn modelId="{4D108F38-9869-4A82-BB6B-568BDC585C19}" type="presParOf" srcId="{8A5DD15F-EDED-4C3D-8C2B-961C29ED4AC5}" destId="{4C1CC9ED-C343-4300-98E7-EE98C5F78528}" srcOrd="6" destOrd="0" presId="urn:microsoft.com/office/officeart/2011/layout/CircleProcess"/>
    <dgm:cxn modelId="{FCB7FB2A-07B3-41A2-A0EC-FF0CE203E132}" type="presParOf" srcId="{4C1CC9ED-C343-4300-98E7-EE98C5F78528}" destId="{E37356BD-F412-4846-B0AF-1016C0123447}" srcOrd="0" destOrd="0" presId="urn:microsoft.com/office/officeart/2011/layout/CircleProcess"/>
    <dgm:cxn modelId="{A2E9832C-6CE8-41E5-86EE-5FC0B215AAF2}" type="presParOf" srcId="{8A5DD15F-EDED-4C3D-8C2B-961C29ED4AC5}" destId="{8B32D7F0-5332-4574-87B8-560B9D9E983C}" srcOrd="7" destOrd="0" presId="urn:microsoft.com/office/officeart/2011/layout/CircleProcess"/>
    <dgm:cxn modelId="{A2BF4A90-D713-4FC3-A025-2AB1EBEC37D9}" type="presParOf" srcId="{8B32D7F0-5332-4574-87B8-560B9D9E983C}" destId="{6F8B6715-347B-4A25-BEAD-242B378770A3}" srcOrd="0" destOrd="0" presId="urn:microsoft.com/office/officeart/2011/layout/CircleProcess"/>
    <dgm:cxn modelId="{36EAACBD-D130-4E25-9711-6EEE5D9699B0}" type="presParOf" srcId="{8A5DD15F-EDED-4C3D-8C2B-961C29ED4AC5}" destId="{ECFA3929-C584-4FAC-8E1C-97A750ABF30A}" srcOrd="8" destOrd="0" presId="urn:microsoft.com/office/officeart/2011/layout/CircleProcess"/>
    <dgm:cxn modelId="{DEED5D74-F5E8-4D32-8B8F-810F41CFBD37}" type="presParOf" srcId="{8A5DD15F-EDED-4C3D-8C2B-961C29ED4AC5}" destId="{D7957E50-0BC6-4CEC-8770-B287828C6906}" srcOrd="9" destOrd="0" presId="urn:microsoft.com/office/officeart/2011/layout/CircleProcess"/>
    <dgm:cxn modelId="{C4AA7065-8EE2-4664-AFFE-781B7AB73D4F}" type="presParOf" srcId="{D7957E50-0BC6-4CEC-8770-B287828C6906}" destId="{9229EBC6-2719-4EB9-8F57-24275C096B52}" srcOrd="0" destOrd="0" presId="urn:microsoft.com/office/officeart/2011/layout/CircleProcess"/>
    <dgm:cxn modelId="{8D41B808-9F95-4C66-9014-17291314CEE2}" type="presParOf" srcId="{8A5DD15F-EDED-4C3D-8C2B-961C29ED4AC5}" destId="{D55C99D4-78B4-4B3F-90F7-AE6D40636CD1}" srcOrd="10" destOrd="0" presId="urn:microsoft.com/office/officeart/2011/layout/CircleProcess"/>
    <dgm:cxn modelId="{DF676843-AF8E-4888-9876-3C41E2C39128}" type="presParOf" srcId="{D55C99D4-78B4-4B3F-90F7-AE6D40636CD1}" destId="{6EB82A87-7A71-44F4-A0BA-E61A4551FFB4}" srcOrd="0" destOrd="0" presId="urn:microsoft.com/office/officeart/2011/layout/CircleProcess"/>
    <dgm:cxn modelId="{FCFC68BD-C34A-450F-81CF-F14BAB75889D}" type="presParOf" srcId="{8A5DD15F-EDED-4C3D-8C2B-961C29ED4AC5}" destId="{7B6F9DC1-AECB-4BF3-B51D-74CC630D5DEE}" srcOrd="11" destOrd="0" presId="urn:microsoft.com/office/officeart/2011/layout/CircleProcess"/>
    <dgm:cxn modelId="{AF795C18-4A68-43C9-A2D5-71BC79D455CD}" type="presParOf" srcId="{8A5DD15F-EDED-4C3D-8C2B-961C29ED4AC5}" destId="{468D58B5-3D1F-4527-BD41-151212A46095}" srcOrd="12" destOrd="0" presId="urn:microsoft.com/office/officeart/2011/layout/CircleProcess"/>
    <dgm:cxn modelId="{691033EF-B991-4087-9117-EE85F2B67ED1}" type="presParOf" srcId="{468D58B5-3D1F-4527-BD41-151212A46095}" destId="{D2C97A0B-DA0A-442A-A556-7EC9FBC61CF7}" srcOrd="0" destOrd="0" presId="urn:microsoft.com/office/officeart/2011/layout/CircleProcess"/>
    <dgm:cxn modelId="{35DD01F5-903F-48C5-84F5-B9D58FEE698E}" type="presParOf" srcId="{8A5DD15F-EDED-4C3D-8C2B-961C29ED4AC5}" destId="{819ABBD3-6C02-4823-A394-8EC60F4E95AD}" srcOrd="13" destOrd="0" presId="urn:microsoft.com/office/officeart/2011/layout/CircleProcess"/>
    <dgm:cxn modelId="{E882AC96-2759-42AD-9E9F-5B4E70ADA103}" type="presParOf" srcId="{819ABBD3-6C02-4823-A394-8EC60F4E95AD}" destId="{1CBDCB17-B70F-4866-85F3-FF7CB45CA8BD}" srcOrd="0" destOrd="0" presId="urn:microsoft.com/office/officeart/2011/layout/CircleProcess"/>
    <dgm:cxn modelId="{50BCE9EB-E4ED-482D-9F4E-31996B49D7C8}" type="presParOf" srcId="{8A5DD15F-EDED-4C3D-8C2B-961C29ED4AC5}" destId="{CDCDE88A-EB7E-4409-99C3-3A001F41EFE6}" srcOrd="14" destOrd="0" presId="urn:microsoft.com/office/officeart/2011/layout/CircleProcess"/>
    <dgm:cxn modelId="{D271383E-83AA-4C8D-930A-EFFE22E9F759}" type="presParOf" srcId="{8A5DD15F-EDED-4C3D-8C2B-961C29ED4AC5}" destId="{5FBD11FB-E18F-4407-933E-69E29EE3DCF9}" srcOrd="15" destOrd="0" presId="urn:microsoft.com/office/officeart/2011/layout/CircleProcess"/>
    <dgm:cxn modelId="{6DC33BE0-3D88-4D9D-B5DC-082EF8D2AEB7}" type="presParOf" srcId="{5FBD11FB-E18F-4407-933E-69E29EE3DCF9}" destId="{73943316-9A53-42A6-B5E2-219126E09673}" srcOrd="0" destOrd="0" presId="urn:microsoft.com/office/officeart/2011/layout/CircleProcess"/>
    <dgm:cxn modelId="{7EDEEE80-F301-4D5B-BB56-F2819AD07C1E}" type="presParOf" srcId="{8A5DD15F-EDED-4C3D-8C2B-961C29ED4AC5}" destId="{29DF34D1-608E-47D0-993F-F5C16BF588FE}" srcOrd="16" destOrd="0" presId="urn:microsoft.com/office/officeart/2011/layout/CircleProcess"/>
    <dgm:cxn modelId="{B4E9845C-06A3-40E1-8073-839EA98C59DF}" type="presParOf" srcId="{29DF34D1-608E-47D0-993F-F5C16BF588FE}" destId="{9042CD39-E58B-4394-90E1-9DCCCD338E27}" srcOrd="0" destOrd="0" presId="urn:microsoft.com/office/officeart/2011/layout/CircleProcess"/>
    <dgm:cxn modelId="{F4B9C2A4-E948-40F2-8A90-D345821E0C0F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B6B04D6-2A1F-4DA2-8C42-C014EB57F295}" type="presOf" srcId="{4CB972A6-EF5A-4F2E-AA26-E84F9350A9AA}" destId="{3E7A3A31-E65D-4B60-B821-8E31CFAFD4CF}" srcOrd="1" destOrd="0" presId="urn:microsoft.com/office/officeart/2011/layout/CircleProcess"/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63337200-8127-4D01-811B-469FB41D8EEF}" type="presOf" srcId="{14F11007-CD99-4B75-90AF-27C7F123B791}" destId="{6F8B6715-347B-4A25-BEAD-242B378770A3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B92A1909-3048-4BB4-9879-0DDAE57F50AA}" type="presOf" srcId="{14EAB50F-E51F-4E0E-8C9E-856B25C0AB99}" destId="{6EB82A87-7A71-44F4-A0BA-E61A4551FFB4}" srcOrd="0" destOrd="0" presId="urn:microsoft.com/office/officeart/2011/layout/CircleProcess"/>
    <dgm:cxn modelId="{CCAABBA3-5F53-458C-8FE1-4FBA6B369F5A}" type="presOf" srcId="{4CB972A6-EF5A-4F2E-AA26-E84F9350A9AA}" destId="{CE75B20A-795B-4E18-9F3E-31B2B4EB722B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41AD5AB6-517A-48DA-BABB-D92CB8ABB4A5}" type="presOf" srcId="{14F11007-CD99-4B75-90AF-27C7F123B791}" destId="{ECFA3929-C584-4FAC-8E1C-97A750ABF30A}" srcOrd="1" destOrd="0" presId="urn:microsoft.com/office/officeart/2011/layout/CircleProcess"/>
    <dgm:cxn modelId="{3A4E1977-7CFF-443C-A37E-C6586530A879}" type="presOf" srcId="{855DF4A7-B9A6-40B0-B5EB-316087CBC920}" destId="{3FED74E3-B898-4A11-8809-4B366E4BA73C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E9C48331-8438-4DCD-A9A1-7732D883E4E6}" type="presOf" srcId="{5A21E832-F8F2-42A1-8169-171E13EEF6C5}" destId="{0C62DBD2-D28A-405C-A5FD-4746EAD7FB0F}" srcOrd="1" destOrd="0" presId="urn:microsoft.com/office/officeart/2011/layout/CircleProcess"/>
    <dgm:cxn modelId="{BE5958AF-7D76-4E43-9FC1-29026D62C9AF}" type="presOf" srcId="{855DF4A7-B9A6-40B0-B5EB-316087CBC920}" destId="{C37AD72E-1B1A-45D6-8AA0-9119D259D870}" srcOrd="1" destOrd="0" presId="urn:microsoft.com/office/officeart/2011/layout/CircleProcess"/>
    <dgm:cxn modelId="{10D17780-073E-4FC3-A87E-DF0869EE94E0}" type="presOf" srcId="{17B79E98-9318-4A04-B9D6-AA6F9EFD7A6B}" destId="{CDCDE88A-EB7E-4409-99C3-3A001F41EFE6}" srcOrd="1" destOrd="0" presId="urn:microsoft.com/office/officeart/2011/layout/CircleProcess"/>
    <dgm:cxn modelId="{98CDD4BB-A5A9-4969-8237-D1E8AAD8CE33}" type="presOf" srcId="{5A21E832-F8F2-42A1-8169-171E13EEF6C5}" destId="{9042CD39-E58B-4394-90E1-9DCCCD338E27}" srcOrd="0" destOrd="0" presId="urn:microsoft.com/office/officeart/2011/layout/CircleProcess"/>
    <dgm:cxn modelId="{18D26700-1174-4AB0-97A6-FD887E06B2F0}" type="presOf" srcId="{3BA92CBA-6C44-41DB-AF36-753D51D41A26}" destId="{8A5DD15F-EDED-4C3D-8C2B-961C29ED4AC5}" srcOrd="0" destOrd="0" presId="urn:microsoft.com/office/officeart/2011/layout/CircleProcess"/>
    <dgm:cxn modelId="{62319AF9-6F4F-430D-93EC-AD0155D10140}" type="presOf" srcId="{17B79E98-9318-4A04-B9D6-AA6F9EFD7A6B}" destId="{1CBDCB17-B70F-4866-85F3-FF7CB45CA8BD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872268A2-461A-46BC-A2C8-65ACB2B79DC2}" type="presOf" srcId="{14EAB50F-E51F-4E0E-8C9E-856B25C0AB99}" destId="{7B6F9DC1-AECB-4BF3-B51D-74CC630D5DEE}" srcOrd="1" destOrd="0" presId="urn:microsoft.com/office/officeart/2011/layout/CircleProcess"/>
    <dgm:cxn modelId="{03EACC2F-86D3-4550-8AA1-C6ECACD22803}" type="presParOf" srcId="{8A5DD15F-EDED-4C3D-8C2B-961C29ED4AC5}" destId="{23BA4A22-1928-4648-9D4E-518275ED3598}" srcOrd="0" destOrd="0" presId="urn:microsoft.com/office/officeart/2011/layout/CircleProcess"/>
    <dgm:cxn modelId="{1687134B-0FC3-4932-8FE5-85CEA3F63FBA}" type="presParOf" srcId="{23BA4A22-1928-4648-9D4E-518275ED3598}" destId="{88EA0DE2-86FF-4620-AEC8-5E7E5449344E}" srcOrd="0" destOrd="0" presId="urn:microsoft.com/office/officeart/2011/layout/CircleProcess"/>
    <dgm:cxn modelId="{D1EA6D2F-20D9-479A-AA0C-26D8AA87EFEC}" type="presParOf" srcId="{8A5DD15F-EDED-4C3D-8C2B-961C29ED4AC5}" destId="{7DBA9149-DAF0-4A80-8E9B-8172C3860541}" srcOrd="1" destOrd="0" presId="urn:microsoft.com/office/officeart/2011/layout/CircleProcess"/>
    <dgm:cxn modelId="{EEFF7126-2208-4964-8D4A-91CCEA0DB736}" type="presParOf" srcId="{7DBA9149-DAF0-4A80-8E9B-8172C3860541}" destId="{CE75B20A-795B-4E18-9F3E-31B2B4EB722B}" srcOrd="0" destOrd="0" presId="urn:microsoft.com/office/officeart/2011/layout/CircleProcess"/>
    <dgm:cxn modelId="{3276AEAF-4F0D-48FA-9865-002C2CAF3057}" type="presParOf" srcId="{8A5DD15F-EDED-4C3D-8C2B-961C29ED4AC5}" destId="{3E7A3A31-E65D-4B60-B821-8E31CFAFD4CF}" srcOrd="2" destOrd="0" presId="urn:microsoft.com/office/officeart/2011/layout/CircleProcess"/>
    <dgm:cxn modelId="{B5668826-0A55-46D2-B1BE-4D50B1FA5CCD}" type="presParOf" srcId="{8A5DD15F-EDED-4C3D-8C2B-961C29ED4AC5}" destId="{A94CC6F4-52B7-488F-9C65-6B8A87B5A7E0}" srcOrd="3" destOrd="0" presId="urn:microsoft.com/office/officeart/2011/layout/CircleProcess"/>
    <dgm:cxn modelId="{6DB03B31-4B27-4BDA-9A86-31C640F8BA73}" type="presParOf" srcId="{A94CC6F4-52B7-488F-9C65-6B8A87B5A7E0}" destId="{E3EA21BE-AC7E-48EE-98BE-8AD2C3AAD177}" srcOrd="0" destOrd="0" presId="urn:microsoft.com/office/officeart/2011/layout/CircleProcess"/>
    <dgm:cxn modelId="{0BDCCCE9-4AFE-429C-A640-8A33DD530C7D}" type="presParOf" srcId="{8A5DD15F-EDED-4C3D-8C2B-961C29ED4AC5}" destId="{CF0C7B70-0B8C-4DF1-A128-AB7498FC14D8}" srcOrd="4" destOrd="0" presId="urn:microsoft.com/office/officeart/2011/layout/CircleProcess"/>
    <dgm:cxn modelId="{FC810EC1-D5C5-47A4-B3D0-00BFB3F2981F}" type="presParOf" srcId="{CF0C7B70-0B8C-4DF1-A128-AB7498FC14D8}" destId="{3FED74E3-B898-4A11-8809-4B366E4BA73C}" srcOrd="0" destOrd="0" presId="urn:microsoft.com/office/officeart/2011/layout/CircleProcess"/>
    <dgm:cxn modelId="{B5F5F0FB-7A6B-43A0-93E9-CEB05F36A8FD}" type="presParOf" srcId="{8A5DD15F-EDED-4C3D-8C2B-961C29ED4AC5}" destId="{C37AD72E-1B1A-45D6-8AA0-9119D259D870}" srcOrd="5" destOrd="0" presId="urn:microsoft.com/office/officeart/2011/layout/CircleProcess"/>
    <dgm:cxn modelId="{610B0555-521A-4899-9FD4-0CABBA389681}" type="presParOf" srcId="{8A5DD15F-EDED-4C3D-8C2B-961C29ED4AC5}" destId="{4C1CC9ED-C343-4300-98E7-EE98C5F78528}" srcOrd="6" destOrd="0" presId="urn:microsoft.com/office/officeart/2011/layout/CircleProcess"/>
    <dgm:cxn modelId="{FF008028-DD47-4B27-8623-E0DE13531293}" type="presParOf" srcId="{4C1CC9ED-C343-4300-98E7-EE98C5F78528}" destId="{E37356BD-F412-4846-B0AF-1016C0123447}" srcOrd="0" destOrd="0" presId="urn:microsoft.com/office/officeart/2011/layout/CircleProcess"/>
    <dgm:cxn modelId="{AA2D9E47-97B7-4DB7-BC75-297465DB36E3}" type="presParOf" srcId="{8A5DD15F-EDED-4C3D-8C2B-961C29ED4AC5}" destId="{8B32D7F0-5332-4574-87B8-560B9D9E983C}" srcOrd="7" destOrd="0" presId="urn:microsoft.com/office/officeart/2011/layout/CircleProcess"/>
    <dgm:cxn modelId="{0997F90E-9E68-47EB-9AB9-D77DDCB609E1}" type="presParOf" srcId="{8B32D7F0-5332-4574-87B8-560B9D9E983C}" destId="{6F8B6715-347B-4A25-BEAD-242B378770A3}" srcOrd="0" destOrd="0" presId="urn:microsoft.com/office/officeart/2011/layout/CircleProcess"/>
    <dgm:cxn modelId="{69BF6BBE-906E-4AFD-A422-0148753F46EB}" type="presParOf" srcId="{8A5DD15F-EDED-4C3D-8C2B-961C29ED4AC5}" destId="{ECFA3929-C584-4FAC-8E1C-97A750ABF30A}" srcOrd="8" destOrd="0" presId="urn:microsoft.com/office/officeart/2011/layout/CircleProcess"/>
    <dgm:cxn modelId="{0738925E-2F61-4A93-B2E0-56ADFF845998}" type="presParOf" srcId="{8A5DD15F-EDED-4C3D-8C2B-961C29ED4AC5}" destId="{D7957E50-0BC6-4CEC-8770-B287828C6906}" srcOrd="9" destOrd="0" presId="urn:microsoft.com/office/officeart/2011/layout/CircleProcess"/>
    <dgm:cxn modelId="{E74B4693-A42A-4C3C-AB5D-4B0E3D823B5E}" type="presParOf" srcId="{D7957E50-0BC6-4CEC-8770-B287828C6906}" destId="{9229EBC6-2719-4EB9-8F57-24275C096B52}" srcOrd="0" destOrd="0" presId="urn:microsoft.com/office/officeart/2011/layout/CircleProcess"/>
    <dgm:cxn modelId="{BDB8F6A3-845F-4B84-AC34-6B48CC5E0D6F}" type="presParOf" srcId="{8A5DD15F-EDED-4C3D-8C2B-961C29ED4AC5}" destId="{D55C99D4-78B4-4B3F-90F7-AE6D40636CD1}" srcOrd="10" destOrd="0" presId="urn:microsoft.com/office/officeart/2011/layout/CircleProcess"/>
    <dgm:cxn modelId="{BEBA8E39-A81C-459D-9251-9EFBB5ADDFBC}" type="presParOf" srcId="{D55C99D4-78B4-4B3F-90F7-AE6D40636CD1}" destId="{6EB82A87-7A71-44F4-A0BA-E61A4551FFB4}" srcOrd="0" destOrd="0" presId="urn:microsoft.com/office/officeart/2011/layout/CircleProcess"/>
    <dgm:cxn modelId="{4E002ADB-194E-4FC8-97E5-9D5F7262D939}" type="presParOf" srcId="{8A5DD15F-EDED-4C3D-8C2B-961C29ED4AC5}" destId="{7B6F9DC1-AECB-4BF3-B51D-74CC630D5DEE}" srcOrd="11" destOrd="0" presId="urn:microsoft.com/office/officeart/2011/layout/CircleProcess"/>
    <dgm:cxn modelId="{90436BA1-433C-4595-AFDA-DB709D96AE94}" type="presParOf" srcId="{8A5DD15F-EDED-4C3D-8C2B-961C29ED4AC5}" destId="{468D58B5-3D1F-4527-BD41-151212A46095}" srcOrd="12" destOrd="0" presId="urn:microsoft.com/office/officeart/2011/layout/CircleProcess"/>
    <dgm:cxn modelId="{FE247AAE-D8C7-4C3F-8F9D-BEF70CCEA07B}" type="presParOf" srcId="{468D58B5-3D1F-4527-BD41-151212A46095}" destId="{D2C97A0B-DA0A-442A-A556-7EC9FBC61CF7}" srcOrd="0" destOrd="0" presId="urn:microsoft.com/office/officeart/2011/layout/CircleProcess"/>
    <dgm:cxn modelId="{7DFD4685-85AF-4FC6-AE71-823F6BF1A4AA}" type="presParOf" srcId="{8A5DD15F-EDED-4C3D-8C2B-961C29ED4AC5}" destId="{819ABBD3-6C02-4823-A394-8EC60F4E95AD}" srcOrd="13" destOrd="0" presId="urn:microsoft.com/office/officeart/2011/layout/CircleProcess"/>
    <dgm:cxn modelId="{D44DAE8D-316B-415D-8742-71124EBF293D}" type="presParOf" srcId="{819ABBD3-6C02-4823-A394-8EC60F4E95AD}" destId="{1CBDCB17-B70F-4866-85F3-FF7CB45CA8BD}" srcOrd="0" destOrd="0" presId="urn:microsoft.com/office/officeart/2011/layout/CircleProcess"/>
    <dgm:cxn modelId="{F34EB64C-DE2F-4024-8155-7A43E1278EA7}" type="presParOf" srcId="{8A5DD15F-EDED-4C3D-8C2B-961C29ED4AC5}" destId="{CDCDE88A-EB7E-4409-99C3-3A001F41EFE6}" srcOrd="14" destOrd="0" presId="urn:microsoft.com/office/officeart/2011/layout/CircleProcess"/>
    <dgm:cxn modelId="{A813F2CB-A4C7-487B-B7F7-860DC73C57B1}" type="presParOf" srcId="{8A5DD15F-EDED-4C3D-8C2B-961C29ED4AC5}" destId="{5FBD11FB-E18F-4407-933E-69E29EE3DCF9}" srcOrd="15" destOrd="0" presId="urn:microsoft.com/office/officeart/2011/layout/CircleProcess"/>
    <dgm:cxn modelId="{7938288B-AB7E-4688-9049-EBCC7E615929}" type="presParOf" srcId="{5FBD11FB-E18F-4407-933E-69E29EE3DCF9}" destId="{73943316-9A53-42A6-B5E2-219126E09673}" srcOrd="0" destOrd="0" presId="urn:microsoft.com/office/officeart/2011/layout/CircleProcess"/>
    <dgm:cxn modelId="{FEF925AC-B0DC-459D-B9D0-576FF52EB87F}" type="presParOf" srcId="{8A5DD15F-EDED-4C3D-8C2B-961C29ED4AC5}" destId="{29DF34D1-608E-47D0-993F-F5C16BF588FE}" srcOrd="16" destOrd="0" presId="urn:microsoft.com/office/officeart/2011/layout/CircleProcess"/>
    <dgm:cxn modelId="{FEE28B91-53C6-4929-AE93-FB1D63A7957C}" type="presParOf" srcId="{29DF34D1-608E-47D0-993F-F5C16BF588FE}" destId="{9042CD39-E58B-4394-90E1-9DCCCD338E27}" srcOrd="0" destOrd="0" presId="urn:microsoft.com/office/officeart/2011/layout/CircleProcess"/>
    <dgm:cxn modelId="{F38E5A17-9AFD-43F9-8734-AEFD00F8A4B1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5B9387C4-EA8E-4AB7-97F1-53E1A6063BC8}" type="presOf" srcId="{14F11007-CD99-4B75-90AF-27C7F123B791}" destId="{ECFA3929-C584-4FAC-8E1C-97A750ABF30A}" srcOrd="1" destOrd="0" presId="urn:microsoft.com/office/officeart/2011/layout/CircleProcess"/>
    <dgm:cxn modelId="{0D1BF58E-B835-465F-9280-69EB614D83A2}" type="presOf" srcId="{17B79E98-9318-4A04-B9D6-AA6F9EFD7A6B}" destId="{CDCDE88A-EB7E-4409-99C3-3A001F41EFE6}" srcOrd="1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5441AC2E-F632-473D-8765-56C6C115F750}" type="presOf" srcId="{5A21E832-F8F2-42A1-8169-171E13EEF6C5}" destId="{0C62DBD2-D28A-405C-A5FD-4746EAD7FB0F}" srcOrd="1" destOrd="0" presId="urn:microsoft.com/office/officeart/2011/layout/CircleProcess"/>
    <dgm:cxn modelId="{A9D1C7CD-E5C0-484C-B79F-46AFC05172E8}" type="presOf" srcId="{4CB972A6-EF5A-4F2E-AA26-E84F9350A9AA}" destId="{CE75B20A-795B-4E18-9F3E-31B2B4EB722B}" srcOrd="0" destOrd="0" presId="urn:microsoft.com/office/officeart/2011/layout/CircleProcess"/>
    <dgm:cxn modelId="{44CC6D0B-2FCB-4651-AE32-2FA8EC5EAB10}" type="presOf" srcId="{855DF4A7-B9A6-40B0-B5EB-316087CBC920}" destId="{3FED74E3-B898-4A11-8809-4B366E4BA73C}" srcOrd="0" destOrd="0" presId="urn:microsoft.com/office/officeart/2011/layout/CircleProcess"/>
    <dgm:cxn modelId="{1F8F25FD-9058-4FDB-BEF8-F3367853F944}" type="presOf" srcId="{4CB972A6-EF5A-4F2E-AA26-E84F9350A9AA}" destId="{3E7A3A31-E65D-4B60-B821-8E31CFAFD4CF}" srcOrd="1" destOrd="0" presId="urn:microsoft.com/office/officeart/2011/layout/CircleProcess"/>
    <dgm:cxn modelId="{A9CA9DC0-9A57-4F08-8D37-3F74201F8B5E}" type="presOf" srcId="{5A21E832-F8F2-42A1-8169-171E13EEF6C5}" destId="{9042CD39-E58B-4394-90E1-9DCCCD338E27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23AB224D-5E41-4B44-A5A0-9B599A67FB26}" type="presOf" srcId="{14F11007-CD99-4B75-90AF-27C7F123B791}" destId="{6F8B6715-347B-4A25-BEAD-242B378770A3}" srcOrd="0" destOrd="0" presId="urn:microsoft.com/office/officeart/2011/layout/CircleProcess"/>
    <dgm:cxn modelId="{1E2F0C36-D805-4A8B-AF16-08A3957C8AA6}" type="presOf" srcId="{3BA92CBA-6C44-41DB-AF36-753D51D41A26}" destId="{8A5DD15F-EDED-4C3D-8C2B-961C29ED4AC5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75BD081D-AEB6-474E-B166-FDEA9AD569DA}" type="presOf" srcId="{14EAB50F-E51F-4E0E-8C9E-856B25C0AB99}" destId="{7B6F9DC1-AECB-4BF3-B51D-74CC630D5DEE}" srcOrd="1" destOrd="0" presId="urn:microsoft.com/office/officeart/2011/layout/CircleProcess"/>
    <dgm:cxn modelId="{758E3A97-0C4C-4170-937D-2D96D4C30598}" type="presOf" srcId="{17B79E98-9318-4A04-B9D6-AA6F9EFD7A6B}" destId="{1CBDCB17-B70F-4866-85F3-FF7CB45CA8BD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28D46627-1CD2-46AE-A540-146AFB97EAD3}" type="presOf" srcId="{14EAB50F-E51F-4E0E-8C9E-856B25C0AB99}" destId="{6EB82A87-7A71-44F4-A0BA-E61A4551FFB4}" srcOrd="0" destOrd="0" presId="urn:microsoft.com/office/officeart/2011/layout/CircleProcess"/>
    <dgm:cxn modelId="{47542855-D8C0-48AB-8EC0-6BD55FDC9841}" type="presOf" srcId="{855DF4A7-B9A6-40B0-B5EB-316087CBC920}" destId="{C37AD72E-1B1A-45D6-8AA0-9119D259D870}" srcOrd="1" destOrd="0" presId="urn:microsoft.com/office/officeart/2011/layout/CircleProcess"/>
    <dgm:cxn modelId="{C166333E-8B55-47A7-BC69-BA0D3A8C8587}" type="presParOf" srcId="{8A5DD15F-EDED-4C3D-8C2B-961C29ED4AC5}" destId="{23BA4A22-1928-4648-9D4E-518275ED3598}" srcOrd="0" destOrd="0" presId="urn:microsoft.com/office/officeart/2011/layout/CircleProcess"/>
    <dgm:cxn modelId="{2F0BAC4A-7ED4-4483-B74B-341D71E75BCF}" type="presParOf" srcId="{23BA4A22-1928-4648-9D4E-518275ED3598}" destId="{88EA0DE2-86FF-4620-AEC8-5E7E5449344E}" srcOrd="0" destOrd="0" presId="urn:microsoft.com/office/officeart/2011/layout/CircleProcess"/>
    <dgm:cxn modelId="{DF9FCCBB-5042-4ED0-A672-4BD0D1004E18}" type="presParOf" srcId="{8A5DD15F-EDED-4C3D-8C2B-961C29ED4AC5}" destId="{7DBA9149-DAF0-4A80-8E9B-8172C3860541}" srcOrd="1" destOrd="0" presId="urn:microsoft.com/office/officeart/2011/layout/CircleProcess"/>
    <dgm:cxn modelId="{EFEAAA07-7F78-4F5F-B332-F4749086A880}" type="presParOf" srcId="{7DBA9149-DAF0-4A80-8E9B-8172C3860541}" destId="{CE75B20A-795B-4E18-9F3E-31B2B4EB722B}" srcOrd="0" destOrd="0" presId="urn:microsoft.com/office/officeart/2011/layout/CircleProcess"/>
    <dgm:cxn modelId="{6885DC80-EF69-4EAF-87A3-760A11EBAAD2}" type="presParOf" srcId="{8A5DD15F-EDED-4C3D-8C2B-961C29ED4AC5}" destId="{3E7A3A31-E65D-4B60-B821-8E31CFAFD4CF}" srcOrd="2" destOrd="0" presId="urn:microsoft.com/office/officeart/2011/layout/CircleProcess"/>
    <dgm:cxn modelId="{7CE9C383-EC5B-4B7C-9E2A-1C627B247CD7}" type="presParOf" srcId="{8A5DD15F-EDED-4C3D-8C2B-961C29ED4AC5}" destId="{A94CC6F4-52B7-488F-9C65-6B8A87B5A7E0}" srcOrd="3" destOrd="0" presId="urn:microsoft.com/office/officeart/2011/layout/CircleProcess"/>
    <dgm:cxn modelId="{3D13A73D-216A-4B12-97AD-D98FA2AFC640}" type="presParOf" srcId="{A94CC6F4-52B7-488F-9C65-6B8A87B5A7E0}" destId="{E3EA21BE-AC7E-48EE-98BE-8AD2C3AAD177}" srcOrd="0" destOrd="0" presId="urn:microsoft.com/office/officeart/2011/layout/CircleProcess"/>
    <dgm:cxn modelId="{0B7C1CD3-C08E-4C6F-B827-EAB9A519D00B}" type="presParOf" srcId="{8A5DD15F-EDED-4C3D-8C2B-961C29ED4AC5}" destId="{CF0C7B70-0B8C-4DF1-A128-AB7498FC14D8}" srcOrd="4" destOrd="0" presId="urn:microsoft.com/office/officeart/2011/layout/CircleProcess"/>
    <dgm:cxn modelId="{32D07AE6-DD13-4453-874F-E439D93E7A22}" type="presParOf" srcId="{CF0C7B70-0B8C-4DF1-A128-AB7498FC14D8}" destId="{3FED74E3-B898-4A11-8809-4B366E4BA73C}" srcOrd="0" destOrd="0" presId="urn:microsoft.com/office/officeart/2011/layout/CircleProcess"/>
    <dgm:cxn modelId="{87C7E011-DB30-4F21-9112-CE0D2FE21074}" type="presParOf" srcId="{8A5DD15F-EDED-4C3D-8C2B-961C29ED4AC5}" destId="{C37AD72E-1B1A-45D6-8AA0-9119D259D870}" srcOrd="5" destOrd="0" presId="urn:microsoft.com/office/officeart/2011/layout/CircleProcess"/>
    <dgm:cxn modelId="{E189576B-9EE7-4FAC-8C9F-693D3AA281F4}" type="presParOf" srcId="{8A5DD15F-EDED-4C3D-8C2B-961C29ED4AC5}" destId="{4C1CC9ED-C343-4300-98E7-EE98C5F78528}" srcOrd="6" destOrd="0" presId="urn:microsoft.com/office/officeart/2011/layout/CircleProcess"/>
    <dgm:cxn modelId="{29D9CBA8-3361-44B8-AF3F-8876B8F71FE8}" type="presParOf" srcId="{4C1CC9ED-C343-4300-98E7-EE98C5F78528}" destId="{E37356BD-F412-4846-B0AF-1016C0123447}" srcOrd="0" destOrd="0" presId="urn:microsoft.com/office/officeart/2011/layout/CircleProcess"/>
    <dgm:cxn modelId="{01AB13A4-D5B1-4B29-9BBC-88A09FFE40FA}" type="presParOf" srcId="{8A5DD15F-EDED-4C3D-8C2B-961C29ED4AC5}" destId="{8B32D7F0-5332-4574-87B8-560B9D9E983C}" srcOrd="7" destOrd="0" presId="urn:microsoft.com/office/officeart/2011/layout/CircleProcess"/>
    <dgm:cxn modelId="{83AB348D-490C-44AD-9C84-0EC01ABC85C6}" type="presParOf" srcId="{8B32D7F0-5332-4574-87B8-560B9D9E983C}" destId="{6F8B6715-347B-4A25-BEAD-242B378770A3}" srcOrd="0" destOrd="0" presId="urn:microsoft.com/office/officeart/2011/layout/CircleProcess"/>
    <dgm:cxn modelId="{B0ADBEF0-9A6A-416F-8FD7-6862D128367B}" type="presParOf" srcId="{8A5DD15F-EDED-4C3D-8C2B-961C29ED4AC5}" destId="{ECFA3929-C584-4FAC-8E1C-97A750ABF30A}" srcOrd="8" destOrd="0" presId="urn:microsoft.com/office/officeart/2011/layout/CircleProcess"/>
    <dgm:cxn modelId="{D9817654-1EB5-464E-9366-B59FA2CD2F37}" type="presParOf" srcId="{8A5DD15F-EDED-4C3D-8C2B-961C29ED4AC5}" destId="{D7957E50-0BC6-4CEC-8770-B287828C6906}" srcOrd="9" destOrd="0" presId="urn:microsoft.com/office/officeart/2011/layout/CircleProcess"/>
    <dgm:cxn modelId="{53DD9EAB-2995-40B5-9F3B-09DE91B4F61C}" type="presParOf" srcId="{D7957E50-0BC6-4CEC-8770-B287828C6906}" destId="{9229EBC6-2719-4EB9-8F57-24275C096B52}" srcOrd="0" destOrd="0" presId="urn:microsoft.com/office/officeart/2011/layout/CircleProcess"/>
    <dgm:cxn modelId="{E27BF0CB-B318-4079-9B02-427F1067E07A}" type="presParOf" srcId="{8A5DD15F-EDED-4C3D-8C2B-961C29ED4AC5}" destId="{D55C99D4-78B4-4B3F-90F7-AE6D40636CD1}" srcOrd="10" destOrd="0" presId="urn:microsoft.com/office/officeart/2011/layout/CircleProcess"/>
    <dgm:cxn modelId="{272DF5BF-2D98-4F43-B36A-68E20EE59822}" type="presParOf" srcId="{D55C99D4-78B4-4B3F-90F7-AE6D40636CD1}" destId="{6EB82A87-7A71-44F4-A0BA-E61A4551FFB4}" srcOrd="0" destOrd="0" presId="urn:microsoft.com/office/officeart/2011/layout/CircleProcess"/>
    <dgm:cxn modelId="{4A8E8315-1793-41D8-8EEC-56A0A752E320}" type="presParOf" srcId="{8A5DD15F-EDED-4C3D-8C2B-961C29ED4AC5}" destId="{7B6F9DC1-AECB-4BF3-B51D-74CC630D5DEE}" srcOrd="11" destOrd="0" presId="urn:microsoft.com/office/officeart/2011/layout/CircleProcess"/>
    <dgm:cxn modelId="{6BB9F4E3-FE1D-41A7-B517-4ECF8BF9949B}" type="presParOf" srcId="{8A5DD15F-EDED-4C3D-8C2B-961C29ED4AC5}" destId="{468D58B5-3D1F-4527-BD41-151212A46095}" srcOrd="12" destOrd="0" presId="urn:microsoft.com/office/officeart/2011/layout/CircleProcess"/>
    <dgm:cxn modelId="{86FBFD66-EB25-4949-AC9D-4E9E282996AF}" type="presParOf" srcId="{468D58B5-3D1F-4527-BD41-151212A46095}" destId="{D2C97A0B-DA0A-442A-A556-7EC9FBC61CF7}" srcOrd="0" destOrd="0" presId="urn:microsoft.com/office/officeart/2011/layout/CircleProcess"/>
    <dgm:cxn modelId="{E7E0BF8C-C381-4E62-A62D-5AD286F3B7B6}" type="presParOf" srcId="{8A5DD15F-EDED-4C3D-8C2B-961C29ED4AC5}" destId="{819ABBD3-6C02-4823-A394-8EC60F4E95AD}" srcOrd="13" destOrd="0" presId="urn:microsoft.com/office/officeart/2011/layout/CircleProcess"/>
    <dgm:cxn modelId="{DE0674A2-B84D-461F-8DA3-33B4AC016F80}" type="presParOf" srcId="{819ABBD3-6C02-4823-A394-8EC60F4E95AD}" destId="{1CBDCB17-B70F-4866-85F3-FF7CB45CA8BD}" srcOrd="0" destOrd="0" presId="urn:microsoft.com/office/officeart/2011/layout/CircleProcess"/>
    <dgm:cxn modelId="{19800B71-D8FF-4863-8DD1-D008FDBCF86F}" type="presParOf" srcId="{8A5DD15F-EDED-4C3D-8C2B-961C29ED4AC5}" destId="{CDCDE88A-EB7E-4409-99C3-3A001F41EFE6}" srcOrd="14" destOrd="0" presId="urn:microsoft.com/office/officeart/2011/layout/CircleProcess"/>
    <dgm:cxn modelId="{C30F70BB-BCFF-423E-BF82-532B055B8635}" type="presParOf" srcId="{8A5DD15F-EDED-4C3D-8C2B-961C29ED4AC5}" destId="{5FBD11FB-E18F-4407-933E-69E29EE3DCF9}" srcOrd="15" destOrd="0" presId="urn:microsoft.com/office/officeart/2011/layout/CircleProcess"/>
    <dgm:cxn modelId="{FC18B768-A9C3-4D03-A3CE-8F68645E4596}" type="presParOf" srcId="{5FBD11FB-E18F-4407-933E-69E29EE3DCF9}" destId="{73943316-9A53-42A6-B5E2-219126E09673}" srcOrd="0" destOrd="0" presId="urn:microsoft.com/office/officeart/2011/layout/CircleProcess"/>
    <dgm:cxn modelId="{159BA330-1601-49BD-B4B1-F86BED8FC3FD}" type="presParOf" srcId="{8A5DD15F-EDED-4C3D-8C2B-961C29ED4AC5}" destId="{29DF34D1-608E-47D0-993F-F5C16BF588FE}" srcOrd="16" destOrd="0" presId="urn:microsoft.com/office/officeart/2011/layout/CircleProcess"/>
    <dgm:cxn modelId="{878EA2C1-5EB7-4F70-94A2-4CF6AECA7AEA}" type="presParOf" srcId="{29DF34D1-608E-47D0-993F-F5C16BF588FE}" destId="{9042CD39-E58B-4394-90E1-9DCCCD338E27}" srcOrd="0" destOrd="0" presId="urn:microsoft.com/office/officeart/2011/layout/CircleProcess"/>
    <dgm:cxn modelId="{6854A778-29E3-42A7-9117-B57D616D1BCB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9DC5A645-3848-4F32-9E06-F514ED65561B}" type="presOf" srcId="{4CB972A6-EF5A-4F2E-AA26-E84F9350A9AA}" destId="{3E7A3A31-E65D-4B60-B821-8E31CFAFD4CF}" srcOrd="1" destOrd="0" presId="urn:microsoft.com/office/officeart/2011/layout/CircleProcess"/>
    <dgm:cxn modelId="{7582124F-30DE-4AF8-877A-1412C13A7164}" type="presOf" srcId="{855DF4A7-B9A6-40B0-B5EB-316087CBC920}" destId="{C37AD72E-1B1A-45D6-8AA0-9119D259D870}" srcOrd="1" destOrd="0" presId="urn:microsoft.com/office/officeart/2011/layout/CircleProcess"/>
    <dgm:cxn modelId="{6B3A7139-67D6-465C-BB25-91EBCB89E3F2}" type="presOf" srcId="{17B79E98-9318-4A04-B9D6-AA6F9EFD7A6B}" destId="{1CBDCB17-B70F-4866-85F3-FF7CB45CA8BD}" srcOrd="0" destOrd="0" presId="urn:microsoft.com/office/officeart/2011/layout/CircleProcess"/>
    <dgm:cxn modelId="{899552E8-DF38-447C-A40B-7218EC311097}" type="presOf" srcId="{14F11007-CD99-4B75-90AF-27C7F123B791}" destId="{6F8B6715-347B-4A25-BEAD-242B378770A3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6FFE6E9C-FD4A-4F23-908C-BA2EED504398}" type="presOf" srcId="{4CB972A6-EF5A-4F2E-AA26-E84F9350A9AA}" destId="{CE75B20A-795B-4E18-9F3E-31B2B4EB722B}" srcOrd="0" destOrd="0" presId="urn:microsoft.com/office/officeart/2011/layout/CircleProcess"/>
    <dgm:cxn modelId="{840B7F90-54F6-4D6F-B8E9-021C51AE8BDA}" type="presOf" srcId="{14F11007-CD99-4B75-90AF-27C7F123B791}" destId="{ECFA3929-C584-4FAC-8E1C-97A750ABF30A}" srcOrd="1" destOrd="0" presId="urn:microsoft.com/office/officeart/2011/layout/CircleProcess"/>
    <dgm:cxn modelId="{1F982AE0-3149-4A8B-93F3-0E1AEFBB5CC8}" type="presOf" srcId="{14EAB50F-E51F-4E0E-8C9E-856B25C0AB99}" destId="{6EB82A87-7A71-44F4-A0BA-E61A4551FFB4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B519DAB2-738A-4F2F-A683-124DDA16A6B3}" type="presOf" srcId="{855DF4A7-B9A6-40B0-B5EB-316087CBC920}" destId="{3FED74E3-B898-4A11-8809-4B366E4BA73C}" srcOrd="0" destOrd="0" presId="urn:microsoft.com/office/officeart/2011/layout/CircleProcess"/>
    <dgm:cxn modelId="{CFCB664B-C8B2-49C3-860A-A456FAA13776}" type="presOf" srcId="{17B79E98-9318-4A04-B9D6-AA6F9EFD7A6B}" destId="{CDCDE88A-EB7E-4409-99C3-3A001F41EFE6}" srcOrd="1" destOrd="0" presId="urn:microsoft.com/office/officeart/2011/layout/CircleProcess"/>
    <dgm:cxn modelId="{57F1A7DD-D6D2-4B1E-9907-147718E56651}" type="presOf" srcId="{14EAB50F-E51F-4E0E-8C9E-856B25C0AB99}" destId="{7B6F9DC1-AECB-4BF3-B51D-74CC630D5DEE}" srcOrd="1" destOrd="0" presId="urn:microsoft.com/office/officeart/2011/layout/CircleProcess"/>
    <dgm:cxn modelId="{3F66A4B0-08A5-49B6-B2AB-9EE3E92DB2BA}" type="presOf" srcId="{5A21E832-F8F2-42A1-8169-171E13EEF6C5}" destId="{0C62DBD2-D28A-405C-A5FD-4746EAD7FB0F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38C5EEF3-7B98-4166-8227-13220797B171}" type="presOf" srcId="{3BA92CBA-6C44-41DB-AF36-753D51D41A26}" destId="{8A5DD15F-EDED-4C3D-8C2B-961C29ED4AC5}" srcOrd="0" destOrd="0" presId="urn:microsoft.com/office/officeart/2011/layout/CircleProcess"/>
    <dgm:cxn modelId="{34D477A2-718E-49E6-8D12-6B25DEFF9041}" type="presOf" srcId="{5A21E832-F8F2-42A1-8169-171E13EEF6C5}" destId="{9042CD39-E58B-4394-90E1-9DCCCD338E27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92058660-AFBB-4068-96B0-0EF0BBA878CC}" type="presParOf" srcId="{8A5DD15F-EDED-4C3D-8C2B-961C29ED4AC5}" destId="{23BA4A22-1928-4648-9D4E-518275ED3598}" srcOrd="0" destOrd="0" presId="urn:microsoft.com/office/officeart/2011/layout/CircleProcess"/>
    <dgm:cxn modelId="{9A9728D7-79CA-48AF-AF14-F69BE9B61D23}" type="presParOf" srcId="{23BA4A22-1928-4648-9D4E-518275ED3598}" destId="{88EA0DE2-86FF-4620-AEC8-5E7E5449344E}" srcOrd="0" destOrd="0" presId="urn:microsoft.com/office/officeart/2011/layout/CircleProcess"/>
    <dgm:cxn modelId="{D7CA4569-B7B0-488D-8332-505ED40DDC59}" type="presParOf" srcId="{8A5DD15F-EDED-4C3D-8C2B-961C29ED4AC5}" destId="{7DBA9149-DAF0-4A80-8E9B-8172C3860541}" srcOrd="1" destOrd="0" presId="urn:microsoft.com/office/officeart/2011/layout/CircleProcess"/>
    <dgm:cxn modelId="{6722F0B3-40AF-400C-B134-B81C764654B6}" type="presParOf" srcId="{7DBA9149-DAF0-4A80-8E9B-8172C3860541}" destId="{CE75B20A-795B-4E18-9F3E-31B2B4EB722B}" srcOrd="0" destOrd="0" presId="urn:microsoft.com/office/officeart/2011/layout/CircleProcess"/>
    <dgm:cxn modelId="{657AC447-FE36-4B0F-98FB-27336CD00D7C}" type="presParOf" srcId="{8A5DD15F-EDED-4C3D-8C2B-961C29ED4AC5}" destId="{3E7A3A31-E65D-4B60-B821-8E31CFAFD4CF}" srcOrd="2" destOrd="0" presId="urn:microsoft.com/office/officeart/2011/layout/CircleProcess"/>
    <dgm:cxn modelId="{BB6CCF47-35A9-4C1F-9450-6DDF5E5D0542}" type="presParOf" srcId="{8A5DD15F-EDED-4C3D-8C2B-961C29ED4AC5}" destId="{A94CC6F4-52B7-488F-9C65-6B8A87B5A7E0}" srcOrd="3" destOrd="0" presId="urn:microsoft.com/office/officeart/2011/layout/CircleProcess"/>
    <dgm:cxn modelId="{E48CE7AC-9A4D-4661-9403-8E2FCDA6673C}" type="presParOf" srcId="{A94CC6F4-52B7-488F-9C65-6B8A87B5A7E0}" destId="{E3EA21BE-AC7E-48EE-98BE-8AD2C3AAD177}" srcOrd="0" destOrd="0" presId="urn:microsoft.com/office/officeart/2011/layout/CircleProcess"/>
    <dgm:cxn modelId="{6D116D77-5E7F-4B23-81E7-17D1C5D15B49}" type="presParOf" srcId="{8A5DD15F-EDED-4C3D-8C2B-961C29ED4AC5}" destId="{CF0C7B70-0B8C-4DF1-A128-AB7498FC14D8}" srcOrd="4" destOrd="0" presId="urn:microsoft.com/office/officeart/2011/layout/CircleProcess"/>
    <dgm:cxn modelId="{1887AABA-B604-465E-9EDA-A668F59EE1DE}" type="presParOf" srcId="{CF0C7B70-0B8C-4DF1-A128-AB7498FC14D8}" destId="{3FED74E3-B898-4A11-8809-4B366E4BA73C}" srcOrd="0" destOrd="0" presId="urn:microsoft.com/office/officeart/2011/layout/CircleProcess"/>
    <dgm:cxn modelId="{258F870D-5554-4E86-8576-57226A828F43}" type="presParOf" srcId="{8A5DD15F-EDED-4C3D-8C2B-961C29ED4AC5}" destId="{C37AD72E-1B1A-45D6-8AA0-9119D259D870}" srcOrd="5" destOrd="0" presId="urn:microsoft.com/office/officeart/2011/layout/CircleProcess"/>
    <dgm:cxn modelId="{A16F76C4-6F0E-436D-849F-9A20B45159AD}" type="presParOf" srcId="{8A5DD15F-EDED-4C3D-8C2B-961C29ED4AC5}" destId="{4C1CC9ED-C343-4300-98E7-EE98C5F78528}" srcOrd="6" destOrd="0" presId="urn:microsoft.com/office/officeart/2011/layout/CircleProcess"/>
    <dgm:cxn modelId="{F232961F-89EA-479D-9628-6857EF7320D2}" type="presParOf" srcId="{4C1CC9ED-C343-4300-98E7-EE98C5F78528}" destId="{E37356BD-F412-4846-B0AF-1016C0123447}" srcOrd="0" destOrd="0" presId="urn:microsoft.com/office/officeart/2011/layout/CircleProcess"/>
    <dgm:cxn modelId="{0309D320-9B0E-4EE7-83A0-155BA2B2D0D9}" type="presParOf" srcId="{8A5DD15F-EDED-4C3D-8C2B-961C29ED4AC5}" destId="{8B32D7F0-5332-4574-87B8-560B9D9E983C}" srcOrd="7" destOrd="0" presId="urn:microsoft.com/office/officeart/2011/layout/CircleProcess"/>
    <dgm:cxn modelId="{B382EC6E-D824-40D5-8A56-FB5CBD031FA7}" type="presParOf" srcId="{8B32D7F0-5332-4574-87B8-560B9D9E983C}" destId="{6F8B6715-347B-4A25-BEAD-242B378770A3}" srcOrd="0" destOrd="0" presId="urn:microsoft.com/office/officeart/2011/layout/CircleProcess"/>
    <dgm:cxn modelId="{5DBCC3AE-1A06-4AEA-81D9-3337AC1D080E}" type="presParOf" srcId="{8A5DD15F-EDED-4C3D-8C2B-961C29ED4AC5}" destId="{ECFA3929-C584-4FAC-8E1C-97A750ABF30A}" srcOrd="8" destOrd="0" presId="urn:microsoft.com/office/officeart/2011/layout/CircleProcess"/>
    <dgm:cxn modelId="{CDC24EBB-A7AB-4D7F-A14D-473B47BC0232}" type="presParOf" srcId="{8A5DD15F-EDED-4C3D-8C2B-961C29ED4AC5}" destId="{D7957E50-0BC6-4CEC-8770-B287828C6906}" srcOrd="9" destOrd="0" presId="urn:microsoft.com/office/officeart/2011/layout/CircleProcess"/>
    <dgm:cxn modelId="{1A6A9933-5D7A-4B85-852A-AE922545AB54}" type="presParOf" srcId="{D7957E50-0BC6-4CEC-8770-B287828C6906}" destId="{9229EBC6-2719-4EB9-8F57-24275C096B52}" srcOrd="0" destOrd="0" presId="urn:microsoft.com/office/officeart/2011/layout/CircleProcess"/>
    <dgm:cxn modelId="{6A83FB79-38A7-4ECF-959B-D315974B12E7}" type="presParOf" srcId="{8A5DD15F-EDED-4C3D-8C2B-961C29ED4AC5}" destId="{D55C99D4-78B4-4B3F-90F7-AE6D40636CD1}" srcOrd="10" destOrd="0" presId="urn:microsoft.com/office/officeart/2011/layout/CircleProcess"/>
    <dgm:cxn modelId="{11D42A02-B8CD-4AD3-B31A-1E0761D9EDFC}" type="presParOf" srcId="{D55C99D4-78B4-4B3F-90F7-AE6D40636CD1}" destId="{6EB82A87-7A71-44F4-A0BA-E61A4551FFB4}" srcOrd="0" destOrd="0" presId="urn:microsoft.com/office/officeart/2011/layout/CircleProcess"/>
    <dgm:cxn modelId="{E92D72E5-EC0D-431D-8D49-69280AB785F6}" type="presParOf" srcId="{8A5DD15F-EDED-4C3D-8C2B-961C29ED4AC5}" destId="{7B6F9DC1-AECB-4BF3-B51D-74CC630D5DEE}" srcOrd="11" destOrd="0" presId="urn:microsoft.com/office/officeart/2011/layout/CircleProcess"/>
    <dgm:cxn modelId="{C9386446-8228-45A1-B915-45B8795CBD99}" type="presParOf" srcId="{8A5DD15F-EDED-4C3D-8C2B-961C29ED4AC5}" destId="{468D58B5-3D1F-4527-BD41-151212A46095}" srcOrd="12" destOrd="0" presId="urn:microsoft.com/office/officeart/2011/layout/CircleProcess"/>
    <dgm:cxn modelId="{A4794E4C-5728-4893-87E4-04FEE9CC2CE8}" type="presParOf" srcId="{468D58B5-3D1F-4527-BD41-151212A46095}" destId="{D2C97A0B-DA0A-442A-A556-7EC9FBC61CF7}" srcOrd="0" destOrd="0" presId="urn:microsoft.com/office/officeart/2011/layout/CircleProcess"/>
    <dgm:cxn modelId="{A8786E03-7D78-45D4-95FA-FC93B76EAE33}" type="presParOf" srcId="{8A5DD15F-EDED-4C3D-8C2B-961C29ED4AC5}" destId="{819ABBD3-6C02-4823-A394-8EC60F4E95AD}" srcOrd="13" destOrd="0" presId="urn:microsoft.com/office/officeart/2011/layout/CircleProcess"/>
    <dgm:cxn modelId="{17D8B234-D698-4CE6-BBEE-D8FC9AD839E2}" type="presParOf" srcId="{819ABBD3-6C02-4823-A394-8EC60F4E95AD}" destId="{1CBDCB17-B70F-4866-85F3-FF7CB45CA8BD}" srcOrd="0" destOrd="0" presId="urn:microsoft.com/office/officeart/2011/layout/CircleProcess"/>
    <dgm:cxn modelId="{26D35E04-0568-478D-8535-2DAE68A1225B}" type="presParOf" srcId="{8A5DD15F-EDED-4C3D-8C2B-961C29ED4AC5}" destId="{CDCDE88A-EB7E-4409-99C3-3A001F41EFE6}" srcOrd="14" destOrd="0" presId="urn:microsoft.com/office/officeart/2011/layout/CircleProcess"/>
    <dgm:cxn modelId="{4495085B-0A60-4429-A883-35167ECD009B}" type="presParOf" srcId="{8A5DD15F-EDED-4C3D-8C2B-961C29ED4AC5}" destId="{5FBD11FB-E18F-4407-933E-69E29EE3DCF9}" srcOrd="15" destOrd="0" presId="urn:microsoft.com/office/officeart/2011/layout/CircleProcess"/>
    <dgm:cxn modelId="{CF49D904-E900-47AA-B221-86F469C81C6D}" type="presParOf" srcId="{5FBD11FB-E18F-4407-933E-69E29EE3DCF9}" destId="{73943316-9A53-42A6-B5E2-219126E09673}" srcOrd="0" destOrd="0" presId="urn:microsoft.com/office/officeart/2011/layout/CircleProcess"/>
    <dgm:cxn modelId="{30DDE08E-EEDD-4DB7-A8AA-FF4DDDAC56B6}" type="presParOf" srcId="{8A5DD15F-EDED-4C3D-8C2B-961C29ED4AC5}" destId="{29DF34D1-608E-47D0-993F-F5C16BF588FE}" srcOrd="16" destOrd="0" presId="urn:microsoft.com/office/officeart/2011/layout/CircleProcess"/>
    <dgm:cxn modelId="{BB25EAFD-BCC0-4C47-AB35-02A6E5357079}" type="presParOf" srcId="{29DF34D1-608E-47D0-993F-F5C16BF588FE}" destId="{9042CD39-E58B-4394-90E1-9DCCCD338E27}" srcOrd="0" destOrd="0" presId="urn:microsoft.com/office/officeart/2011/layout/CircleProcess"/>
    <dgm:cxn modelId="{6B137C89-6489-4633-9BBD-89ABD383F819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638379C-E507-4030-B164-CDA34BECB830}" type="presOf" srcId="{4CB972A6-EF5A-4F2E-AA26-E84F9350A9AA}" destId="{CE75B20A-795B-4E18-9F3E-31B2B4EB722B}" srcOrd="0" destOrd="0" presId="urn:microsoft.com/office/officeart/2011/layout/CircleProcess"/>
    <dgm:cxn modelId="{F21181BE-2717-4F6A-9EE2-F21CF476F39C}" type="presOf" srcId="{855DF4A7-B9A6-40B0-B5EB-316087CBC920}" destId="{C37AD72E-1B1A-45D6-8AA0-9119D259D870}" srcOrd="1" destOrd="0" presId="urn:microsoft.com/office/officeart/2011/layout/CircleProcess"/>
    <dgm:cxn modelId="{E033BAFF-252B-4FCD-86F7-78C07CC0394A}" type="presOf" srcId="{5A21E832-F8F2-42A1-8169-171E13EEF6C5}" destId="{0C62DBD2-D28A-405C-A5FD-4746EAD7FB0F}" srcOrd="1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A2A34A1F-1C72-4EED-B31C-BBAA59050F3B}" type="presOf" srcId="{17B79E98-9318-4A04-B9D6-AA6F9EFD7A6B}" destId="{CDCDE88A-EB7E-4409-99C3-3A001F41EFE6}" srcOrd="1" destOrd="0" presId="urn:microsoft.com/office/officeart/2011/layout/CircleProcess"/>
    <dgm:cxn modelId="{91173D64-0FDF-40A8-831D-ECF99B6B66D6}" type="presOf" srcId="{14EAB50F-E51F-4E0E-8C9E-856B25C0AB99}" destId="{6EB82A87-7A71-44F4-A0BA-E61A4551FFB4}" srcOrd="0" destOrd="0" presId="urn:microsoft.com/office/officeart/2011/layout/CircleProcess"/>
    <dgm:cxn modelId="{D40CB351-2B2E-4CC8-823A-3E838D1185CE}" type="presOf" srcId="{14F11007-CD99-4B75-90AF-27C7F123B791}" destId="{ECFA3929-C584-4FAC-8E1C-97A750ABF30A}" srcOrd="1" destOrd="0" presId="urn:microsoft.com/office/officeart/2011/layout/CircleProcess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BE122B25-58C8-4FD1-8DC6-B309ED728F52}" type="presOf" srcId="{17B79E98-9318-4A04-B9D6-AA6F9EFD7A6B}" destId="{1CBDCB17-B70F-4866-85F3-FF7CB45CA8BD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54F841C8-3572-4BFC-AFE0-A93FE2323C32}" type="presOf" srcId="{4CB972A6-EF5A-4F2E-AA26-E84F9350A9AA}" destId="{3E7A3A31-E65D-4B60-B821-8E31CFAFD4CF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6A86BCDE-8B32-4DC1-9987-E5B5492FB93F}" type="presOf" srcId="{3BA92CBA-6C44-41DB-AF36-753D51D41A26}" destId="{8A5DD15F-EDED-4C3D-8C2B-961C29ED4AC5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7CCB7809-A9BA-4243-B2A9-806C75B0E686}" type="presOf" srcId="{5A21E832-F8F2-42A1-8169-171E13EEF6C5}" destId="{9042CD39-E58B-4394-90E1-9DCCCD338E27}" srcOrd="0" destOrd="0" presId="urn:microsoft.com/office/officeart/2011/layout/CircleProcess"/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1535B812-0E61-4BF5-BB35-A8705416699E}" type="presOf" srcId="{14F11007-CD99-4B75-90AF-27C7F123B791}" destId="{6F8B6715-347B-4A25-BEAD-242B378770A3}" srcOrd="0" destOrd="0" presId="urn:microsoft.com/office/officeart/2011/layout/CircleProcess"/>
    <dgm:cxn modelId="{22033088-F62A-4CC4-8040-A76512CCA405}" type="presOf" srcId="{855DF4A7-B9A6-40B0-B5EB-316087CBC920}" destId="{3FED74E3-B898-4A11-8809-4B366E4BA73C}" srcOrd="0" destOrd="0" presId="urn:microsoft.com/office/officeart/2011/layout/CircleProcess"/>
    <dgm:cxn modelId="{3E2C7D92-FFF9-47DB-9B43-11C22D3575F9}" type="presOf" srcId="{14EAB50F-E51F-4E0E-8C9E-856B25C0AB99}" destId="{7B6F9DC1-AECB-4BF3-B51D-74CC630D5DEE}" srcOrd="1" destOrd="0" presId="urn:microsoft.com/office/officeart/2011/layout/CircleProcess"/>
    <dgm:cxn modelId="{2FA5161D-E96E-4012-B376-C0DEE69F5F19}" type="presParOf" srcId="{8A5DD15F-EDED-4C3D-8C2B-961C29ED4AC5}" destId="{23BA4A22-1928-4648-9D4E-518275ED3598}" srcOrd="0" destOrd="0" presId="urn:microsoft.com/office/officeart/2011/layout/CircleProcess"/>
    <dgm:cxn modelId="{F1C8A588-D5B5-42CF-A9EC-81F5094E1CF8}" type="presParOf" srcId="{23BA4A22-1928-4648-9D4E-518275ED3598}" destId="{88EA0DE2-86FF-4620-AEC8-5E7E5449344E}" srcOrd="0" destOrd="0" presId="urn:microsoft.com/office/officeart/2011/layout/CircleProcess"/>
    <dgm:cxn modelId="{C8976245-A5C8-426E-9510-EE474498C9A0}" type="presParOf" srcId="{8A5DD15F-EDED-4C3D-8C2B-961C29ED4AC5}" destId="{7DBA9149-DAF0-4A80-8E9B-8172C3860541}" srcOrd="1" destOrd="0" presId="urn:microsoft.com/office/officeart/2011/layout/CircleProcess"/>
    <dgm:cxn modelId="{EE96C02C-D111-4C55-9A4A-2D216D1C3E5B}" type="presParOf" srcId="{7DBA9149-DAF0-4A80-8E9B-8172C3860541}" destId="{CE75B20A-795B-4E18-9F3E-31B2B4EB722B}" srcOrd="0" destOrd="0" presId="urn:microsoft.com/office/officeart/2011/layout/CircleProcess"/>
    <dgm:cxn modelId="{0DE15324-5DDB-4632-B9F7-0D2C03834001}" type="presParOf" srcId="{8A5DD15F-EDED-4C3D-8C2B-961C29ED4AC5}" destId="{3E7A3A31-E65D-4B60-B821-8E31CFAFD4CF}" srcOrd="2" destOrd="0" presId="urn:microsoft.com/office/officeart/2011/layout/CircleProcess"/>
    <dgm:cxn modelId="{058FB7AD-B449-4FF1-873B-51D51E75FAB0}" type="presParOf" srcId="{8A5DD15F-EDED-4C3D-8C2B-961C29ED4AC5}" destId="{A94CC6F4-52B7-488F-9C65-6B8A87B5A7E0}" srcOrd="3" destOrd="0" presId="urn:microsoft.com/office/officeart/2011/layout/CircleProcess"/>
    <dgm:cxn modelId="{1768CB80-9228-4BE2-A14B-E3C7F9FF8D75}" type="presParOf" srcId="{A94CC6F4-52B7-488F-9C65-6B8A87B5A7E0}" destId="{E3EA21BE-AC7E-48EE-98BE-8AD2C3AAD177}" srcOrd="0" destOrd="0" presId="urn:microsoft.com/office/officeart/2011/layout/CircleProcess"/>
    <dgm:cxn modelId="{B3AA6FA8-67D6-4171-8B85-AB2DF0205E9E}" type="presParOf" srcId="{8A5DD15F-EDED-4C3D-8C2B-961C29ED4AC5}" destId="{CF0C7B70-0B8C-4DF1-A128-AB7498FC14D8}" srcOrd="4" destOrd="0" presId="urn:microsoft.com/office/officeart/2011/layout/CircleProcess"/>
    <dgm:cxn modelId="{11429040-4AB2-4B99-BEDF-121C8E407F61}" type="presParOf" srcId="{CF0C7B70-0B8C-4DF1-A128-AB7498FC14D8}" destId="{3FED74E3-B898-4A11-8809-4B366E4BA73C}" srcOrd="0" destOrd="0" presId="urn:microsoft.com/office/officeart/2011/layout/CircleProcess"/>
    <dgm:cxn modelId="{B1D53CBD-4702-49CD-83FF-CFE42DD4B2C2}" type="presParOf" srcId="{8A5DD15F-EDED-4C3D-8C2B-961C29ED4AC5}" destId="{C37AD72E-1B1A-45D6-8AA0-9119D259D870}" srcOrd="5" destOrd="0" presId="urn:microsoft.com/office/officeart/2011/layout/CircleProcess"/>
    <dgm:cxn modelId="{DBBB0E67-1138-47C6-A9FA-BFA93EC0977B}" type="presParOf" srcId="{8A5DD15F-EDED-4C3D-8C2B-961C29ED4AC5}" destId="{4C1CC9ED-C343-4300-98E7-EE98C5F78528}" srcOrd="6" destOrd="0" presId="urn:microsoft.com/office/officeart/2011/layout/CircleProcess"/>
    <dgm:cxn modelId="{A9BCA696-5A6F-4C0F-BC37-812D0F3DB18A}" type="presParOf" srcId="{4C1CC9ED-C343-4300-98E7-EE98C5F78528}" destId="{E37356BD-F412-4846-B0AF-1016C0123447}" srcOrd="0" destOrd="0" presId="urn:microsoft.com/office/officeart/2011/layout/CircleProcess"/>
    <dgm:cxn modelId="{5A90BA85-0358-4347-B082-84A8625CCB85}" type="presParOf" srcId="{8A5DD15F-EDED-4C3D-8C2B-961C29ED4AC5}" destId="{8B32D7F0-5332-4574-87B8-560B9D9E983C}" srcOrd="7" destOrd="0" presId="urn:microsoft.com/office/officeart/2011/layout/CircleProcess"/>
    <dgm:cxn modelId="{C84BCC37-174A-4BB8-BFE1-45C9F75D8388}" type="presParOf" srcId="{8B32D7F0-5332-4574-87B8-560B9D9E983C}" destId="{6F8B6715-347B-4A25-BEAD-242B378770A3}" srcOrd="0" destOrd="0" presId="urn:microsoft.com/office/officeart/2011/layout/CircleProcess"/>
    <dgm:cxn modelId="{25F4E1EB-B813-46D6-AFB2-18D31D0115A8}" type="presParOf" srcId="{8A5DD15F-EDED-4C3D-8C2B-961C29ED4AC5}" destId="{ECFA3929-C584-4FAC-8E1C-97A750ABF30A}" srcOrd="8" destOrd="0" presId="urn:microsoft.com/office/officeart/2011/layout/CircleProcess"/>
    <dgm:cxn modelId="{A830D183-2D23-4F90-B2E6-B6817A3E87EE}" type="presParOf" srcId="{8A5DD15F-EDED-4C3D-8C2B-961C29ED4AC5}" destId="{D7957E50-0BC6-4CEC-8770-B287828C6906}" srcOrd="9" destOrd="0" presId="urn:microsoft.com/office/officeart/2011/layout/CircleProcess"/>
    <dgm:cxn modelId="{39FD6FA5-EB46-4DFA-B452-095BFA2A5B90}" type="presParOf" srcId="{D7957E50-0BC6-4CEC-8770-B287828C6906}" destId="{9229EBC6-2719-4EB9-8F57-24275C096B52}" srcOrd="0" destOrd="0" presId="urn:microsoft.com/office/officeart/2011/layout/CircleProcess"/>
    <dgm:cxn modelId="{9F870B90-F14D-4A1C-B375-E2C4FB41ED91}" type="presParOf" srcId="{8A5DD15F-EDED-4C3D-8C2B-961C29ED4AC5}" destId="{D55C99D4-78B4-4B3F-90F7-AE6D40636CD1}" srcOrd="10" destOrd="0" presId="urn:microsoft.com/office/officeart/2011/layout/CircleProcess"/>
    <dgm:cxn modelId="{70EB08A7-39B6-421A-AA05-BF154659A56C}" type="presParOf" srcId="{D55C99D4-78B4-4B3F-90F7-AE6D40636CD1}" destId="{6EB82A87-7A71-44F4-A0BA-E61A4551FFB4}" srcOrd="0" destOrd="0" presId="urn:microsoft.com/office/officeart/2011/layout/CircleProcess"/>
    <dgm:cxn modelId="{2F539D7D-8E9F-48DA-9E68-097C5D66683A}" type="presParOf" srcId="{8A5DD15F-EDED-4C3D-8C2B-961C29ED4AC5}" destId="{7B6F9DC1-AECB-4BF3-B51D-74CC630D5DEE}" srcOrd="11" destOrd="0" presId="urn:microsoft.com/office/officeart/2011/layout/CircleProcess"/>
    <dgm:cxn modelId="{DB0F3B29-478A-49CF-B510-94717A0C0C94}" type="presParOf" srcId="{8A5DD15F-EDED-4C3D-8C2B-961C29ED4AC5}" destId="{468D58B5-3D1F-4527-BD41-151212A46095}" srcOrd="12" destOrd="0" presId="urn:microsoft.com/office/officeart/2011/layout/CircleProcess"/>
    <dgm:cxn modelId="{27D71DDC-5E8D-45BB-B005-8A8B6E8BAC4E}" type="presParOf" srcId="{468D58B5-3D1F-4527-BD41-151212A46095}" destId="{D2C97A0B-DA0A-442A-A556-7EC9FBC61CF7}" srcOrd="0" destOrd="0" presId="urn:microsoft.com/office/officeart/2011/layout/CircleProcess"/>
    <dgm:cxn modelId="{98B04D8B-3058-429A-A399-C84D01085CB7}" type="presParOf" srcId="{8A5DD15F-EDED-4C3D-8C2B-961C29ED4AC5}" destId="{819ABBD3-6C02-4823-A394-8EC60F4E95AD}" srcOrd="13" destOrd="0" presId="urn:microsoft.com/office/officeart/2011/layout/CircleProcess"/>
    <dgm:cxn modelId="{D50A9602-50D6-4F49-B278-035BFA60F952}" type="presParOf" srcId="{819ABBD3-6C02-4823-A394-8EC60F4E95AD}" destId="{1CBDCB17-B70F-4866-85F3-FF7CB45CA8BD}" srcOrd="0" destOrd="0" presId="urn:microsoft.com/office/officeart/2011/layout/CircleProcess"/>
    <dgm:cxn modelId="{409D54B3-5712-49FA-B162-3059607D2F62}" type="presParOf" srcId="{8A5DD15F-EDED-4C3D-8C2B-961C29ED4AC5}" destId="{CDCDE88A-EB7E-4409-99C3-3A001F41EFE6}" srcOrd="14" destOrd="0" presId="urn:microsoft.com/office/officeart/2011/layout/CircleProcess"/>
    <dgm:cxn modelId="{DD76AAF1-6F4F-4644-92C8-BBA686A15133}" type="presParOf" srcId="{8A5DD15F-EDED-4C3D-8C2B-961C29ED4AC5}" destId="{5FBD11FB-E18F-4407-933E-69E29EE3DCF9}" srcOrd="15" destOrd="0" presId="urn:microsoft.com/office/officeart/2011/layout/CircleProcess"/>
    <dgm:cxn modelId="{845C23EF-8BBE-4B53-BC12-0724D93FC45B}" type="presParOf" srcId="{5FBD11FB-E18F-4407-933E-69E29EE3DCF9}" destId="{73943316-9A53-42A6-B5E2-219126E09673}" srcOrd="0" destOrd="0" presId="urn:microsoft.com/office/officeart/2011/layout/CircleProcess"/>
    <dgm:cxn modelId="{A75F53A3-5C4A-4915-976D-2F2ADF7256EF}" type="presParOf" srcId="{8A5DD15F-EDED-4C3D-8C2B-961C29ED4AC5}" destId="{29DF34D1-608E-47D0-993F-F5C16BF588FE}" srcOrd="16" destOrd="0" presId="urn:microsoft.com/office/officeart/2011/layout/CircleProcess"/>
    <dgm:cxn modelId="{D5901DF8-4D9D-4B32-AB97-2C73F0FFA3A7}" type="presParOf" srcId="{29DF34D1-608E-47D0-993F-F5C16BF588FE}" destId="{9042CD39-E58B-4394-90E1-9DCCCD338E27}" srcOrd="0" destOrd="0" presId="urn:microsoft.com/office/officeart/2011/layout/CircleProcess"/>
    <dgm:cxn modelId="{78162CC9-8467-4C07-9647-AF5A04F6A251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0FECCB8-CD6E-45CA-BD08-2A5A052BE406}" type="presOf" srcId="{17B79E98-9318-4A04-B9D6-AA6F9EFD7A6B}" destId="{CDCDE88A-EB7E-4409-99C3-3A001F41EFE6}" srcOrd="1" destOrd="0" presId="urn:microsoft.com/office/officeart/2011/layout/CircleProcess"/>
    <dgm:cxn modelId="{BCBD639C-3892-4126-A2CB-CEC6802A68F6}" type="presOf" srcId="{4CB972A6-EF5A-4F2E-AA26-E84F9350A9AA}" destId="{3E7A3A31-E65D-4B60-B821-8E31CFAFD4CF}" srcOrd="1" destOrd="0" presId="urn:microsoft.com/office/officeart/2011/layout/CircleProcess"/>
    <dgm:cxn modelId="{81CD84C3-C5AF-4206-8EDF-DB28DE11EA63}" type="presOf" srcId="{5A21E832-F8F2-42A1-8169-171E13EEF6C5}" destId="{0C62DBD2-D28A-405C-A5FD-4746EAD7FB0F}" srcOrd="1" destOrd="0" presId="urn:microsoft.com/office/officeart/2011/layout/CircleProcess"/>
    <dgm:cxn modelId="{EF9FB20A-7493-4B0F-B320-A3AE89A79518}" type="presOf" srcId="{14EAB50F-E51F-4E0E-8C9E-856B25C0AB99}" destId="{7B6F9DC1-AECB-4BF3-B51D-74CC630D5DEE}" srcOrd="1" destOrd="0" presId="urn:microsoft.com/office/officeart/2011/layout/CircleProcess"/>
    <dgm:cxn modelId="{EBB4DEE9-441E-4BDD-A71C-79046E68051E}" type="presOf" srcId="{14F11007-CD99-4B75-90AF-27C7F123B791}" destId="{6F8B6715-347B-4A25-BEAD-242B378770A3}" srcOrd="0" destOrd="0" presId="urn:microsoft.com/office/officeart/2011/layout/CircleProcess"/>
    <dgm:cxn modelId="{F3BBA019-77A3-4A55-8A6C-362AA5003FDA}" type="presOf" srcId="{855DF4A7-B9A6-40B0-B5EB-316087CBC920}" destId="{3FED74E3-B898-4A11-8809-4B366E4BA73C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2D5E3E94-4D46-4ABA-B50A-A1B18B32C623}" type="presOf" srcId="{17B79E98-9318-4A04-B9D6-AA6F9EFD7A6B}" destId="{1CBDCB17-B70F-4866-85F3-FF7CB45CA8BD}" srcOrd="0" destOrd="0" presId="urn:microsoft.com/office/officeart/2011/layout/CircleProcess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DE80F774-042F-4E91-A975-40874709F1D0}" type="presOf" srcId="{3BA92CBA-6C44-41DB-AF36-753D51D41A26}" destId="{8A5DD15F-EDED-4C3D-8C2B-961C29ED4AC5}" srcOrd="0" destOrd="0" presId="urn:microsoft.com/office/officeart/2011/layout/CircleProcess"/>
    <dgm:cxn modelId="{16D84189-1BFA-4107-B253-66A788C6211B}" type="presOf" srcId="{14EAB50F-E51F-4E0E-8C9E-856B25C0AB99}" destId="{6EB82A87-7A71-44F4-A0BA-E61A4551FFB4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64A65EF4-530D-4084-989F-97E480B7F6C6}" type="presOf" srcId="{14F11007-CD99-4B75-90AF-27C7F123B791}" destId="{ECFA3929-C584-4FAC-8E1C-97A750ABF30A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04C795A8-168D-44F1-9993-8F1A8D8D652F}" type="presOf" srcId="{855DF4A7-B9A6-40B0-B5EB-316087CBC920}" destId="{C37AD72E-1B1A-45D6-8AA0-9119D259D870}" srcOrd="1" destOrd="0" presId="urn:microsoft.com/office/officeart/2011/layout/CircleProcess"/>
    <dgm:cxn modelId="{A47089EB-FBE5-4080-81E6-1EF74F55FDE3}" type="presOf" srcId="{5A21E832-F8F2-42A1-8169-171E13EEF6C5}" destId="{9042CD39-E58B-4394-90E1-9DCCCD338E27}" srcOrd="0" destOrd="0" presId="urn:microsoft.com/office/officeart/2011/layout/CircleProcess"/>
    <dgm:cxn modelId="{891809AC-921E-4669-A6F8-1B9EF84DC2BB}" type="presOf" srcId="{4CB972A6-EF5A-4F2E-AA26-E84F9350A9AA}" destId="{CE75B20A-795B-4E18-9F3E-31B2B4EB722B}" srcOrd="0" destOrd="0" presId="urn:microsoft.com/office/officeart/2011/layout/CircleProcess"/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349169CC-94CD-4E4D-8EEB-5F2D043A44A3}" type="presParOf" srcId="{8A5DD15F-EDED-4C3D-8C2B-961C29ED4AC5}" destId="{23BA4A22-1928-4648-9D4E-518275ED3598}" srcOrd="0" destOrd="0" presId="urn:microsoft.com/office/officeart/2011/layout/CircleProcess"/>
    <dgm:cxn modelId="{B2F88417-1B82-481A-AEFA-32CBACBA7785}" type="presParOf" srcId="{23BA4A22-1928-4648-9D4E-518275ED3598}" destId="{88EA0DE2-86FF-4620-AEC8-5E7E5449344E}" srcOrd="0" destOrd="0" presId="urn:microsoft.com/office/officeart/2011/layout/CircleProcess"/>
    <dgm:cxn modelId="{4ECBBD6F-C646-4BAD-A994-1E7DD2C46069}" type="presParOf" srcId="{8A5DD15F-EDED-4C3D-8C2B-961C29ED4AC5}" destId="{7DBA9149-DAF0-4A80-8E9B-8172C3860541}" srcOrd="1" destOrd="0" presId="urn:microsoft.com/office/officeart/2011/layout/CircleProcess"/>
    <dgm:cxn modelId="{9A4CE469-B918-4B10-9535-A2BF453097F5}" type="presParOf" srcId="{7DBA9149-DAF0-4A80-8E9B-8172C3860541}" destId="{CE75B20A-795B-4E18-9F3E-31B2B4EB722B}" srcOrd="0" destOrd="0" presId="urn:microsoft.com/office/officeart/2011/layout/CircleProcess"/>
    <dgm:cxn modelId="{BFB9D065-77EB-4CF0-B8B7-6216523268AD}" type="presParOf" srcId="{8A5DD15F-EDED-4C3D-8C2B-961C29ED4AC5}" destId="{3E7A3A31-E65D-4B60-B821-8E31CFAFD4CF}" srcOrd="2" destOrd="0" presId="urn:microsoft.com/office/officeart/2011/layout/CircleProcess"/>
    <dgm:cxn modelId="{2426970B-D365-455B-A5F4-7D7200A2E022}" type="presParOf" srcId="{8A5DD15F-EDED-4C3D-8C2B-961C29ED4AC5}" destId="{A94CC6F4-52B7-488F-9C65-6B8A87B5A7E0}" srcOrd="3" destOrd="0" presId="urn:microsoft.com/office/officeart/2011/layout/CircleProcess"/>
    <dgm:cxn modelId="{97C6BBEF-9A52-4C3D-A430-460CDAF96B27}" type="presParOf" srcId="{A94CC6F4-52B7-488F-9C65-6B8A87B5A7E0}" destId="{E3EA21BE-AC7E-48EE-98BE-8AD2C3AAD177}" srcOrd="0" destOrd="0" presId="urn:microsoft.com/office/officeart/2011/layout/CircleProcess"/>
    <dgm:cxn modelId="{D5C0FE40-D387-4CED-8414-9240EF004AB5}" type="presParOf" srcId="{8A5DD15F-EDED-4C3D-8C2B-961C29ED4AC5}" destId="{CF0C7B70-0B8C-4DF1-A128-AB7498FC14D8}" srcOrd="4" destOrd="0" presId="urn:microsoft.com/office/officeart/2011/layout/CircleProcess"/>
    <dgm:cxn modelId="{6AAC61EA-CF7A-4D7C-B041-25FDABD64872}" type="presParOf" srcId="{CF0C7B70-0B8C-4DF1-A128-AB7498FC14D8}" destId="{3FED74E3-B898-4A11-8809-4B366E4BA73C}" srcOrd="0" destOrd="0" presId="urn:microsoft.com/office/officeart/2011/layout/CircleProcess"/>
    <dgm:cxn modelId="{1A5C62DF-18DA-48B3-8F18-FF9278409CF6}" type="presParOf" srcId="{8A5DD15F-EDED-4C3D-8C2B-961C29ED4AC5}" destId="{C37AD72E-1B1A-45D6-8AA0-9119D259D870}" srcOrd="5" destOrd="0" presId="urn:microsoft.com/office/officeart/2011/layout/CircleProcess"/>
    <dgm:cxn modelId="{E8D2EB01-D058-423F-8C9C-F018235705A1}" type="presParOf" srcId="{8A5DD15F-EDED-4C3D-8C2B-961C29ED4AC5}" destId="{4C1CC9ED-C343-4300-98E7-EE98C5F78528}" srcOrd="6" destOrd="0" presId="urn:microsoft.com/office/officeart/2011/layout/CircleProcess"/>
    <dgm:cxn modelId="{4FA89351-2CAA-492B-B9E0-84107C05FD87}" type="presParOf" srcId="{4C1CC9ED-C343-4300-98E7-EE98C5F78528}" destId="{E37356BD-F412-4846-B0AF-1016C0123447}" srcOrd="0" destOrd="0" presId="urn:microsoft.com/office/officeart/2011/layout/CircleProcess"/>
    <dgm:cxn modelId="{A9E1AABF-54AE-46B0-8662-168EC4AC215C}" type="presParOf" srcId="{8A5DD15F-EDED-4C3D-8C2B-961C29ED4AC5}" destId="{8B32D7F0-5332-4574-87B8-560B9D9E983C}" srcOrd="7" destOrd="0" presId="urn:microsoft.com/office/officeart/2011/layout/CircleProcess"/>
    <dgm:cxn modelId="{B01822C0-9C25-445D-AAD0-AF8EC87B447C}" type="presParOf" srcId="{8B32D7F0-5332-4574-87B8-560B9D9E983C}" destId="{6F8B6715-347B-4A25-BEAD-242B378770A3}" srcOrd="0" destOrd="0" presId="urn:microsoft.com/office/officeart/2011/layout/CircleProcess"/>
    <dgm:cxn modelId="{D9BCFADD-0192-42BA-904C-8BEB0C6A8840}" type="presParOf" srcId="{8A5DD15F-EDED-4C3D-8C2B-961C29ED4AC5}" destId="{ECFA3929-C584-4FAC-8E1C-97A750ABF30A}" srcOrd="8" destOrd="0" presId="urn:microsoft.com/office/officeart/2011/layout/CircleProcess"/>
    <dgm:cxn modelId="{C3B9FF1F-D418-4A42-8FD1-7D9E718D4322}" type="presParOf" srcId="{8A5DD15F-EDED-4C3D-8C2B-961C29ED4AC5}" destId="{D7957E50-0BC6-4CEC-8770-B287828C6906}" srcOrd="9" destOrd="0" presId="urn:microsoft.com/office/officeart/2011/layout/CircleProcess"/>
    <dgm:cxn modelId="{61327531-F216-4F6E-8C07-068545597A6B}" type="presParOf" srcId="{D7957E50-0BC6-4CEC-8770-B287828C6906}" destId="{9229EBC6-2719-4EB9-8F57-24275C096B52}" srcOrd="0" destOrd="0" presId="urn:microsoft.com/office/officeart/2011/layout/CircleProcess"/>
    <dgm:cxn modelId="{96DCC3CC-00FA-454E-9116-BAB3AFF6E7C1}" type="presParOf" srcId="{8A5DD15F-EDED-4C3D-8C2B-961C29ED4AC5}" destId="{D55C99D4-78B4-4B3F-90F7-AE6D40636CD1}" srcOrd="10" destOrd="0" presId="urn:microsoft.com/office/officeart/2011/layout/CircleProcess"/>
    <dgm:cxn modelId="{E8B2BF2A-A961-45F9-9594-441545741621}" type="presParOf" srcId="{D55C99D4-78B4-4B3F-90F7-AE6D40636CD1}" destId="{6EB82A87-7A71-44F4-A0BA-E61A4551FFB4}" srcOrd="0" destOrd="0" presId="urn:microsoft.com/office/officeart/2011/layout/CircleProcess"/>
    <dgm:cxn modelId="{46A18561-8CE7-4DAE-8C6A-F39F5092B134}" type="presParOf" srcId="{8A5DD15F-EDED-4C3D-8C2B-961C29ED4AC5}" destId="{7B6F9DC1-AECB-4BF3-B51D-74CC630D5DEE}" srcOrd="11" destOrd="0" presId="urn:microsoft.com/office/officeart/2011/layout/CircleProcess"/>
    <dgm:cxn modelId="{62BC3316-927B-40EB-B2CF-5A81502091CD}" type="presParOf" srcId="{8A5DD15F-EDED-4C3D-8C2B-961C29ED4AC5}" destId="{468D58B5-3D1F-4527-BD41-151212A46095}" srcOrd="12" destOrd="0" presId="urn:microsoft.com/office/officeart/2011/layout/CircleProcess"/>
    <dgm:cxn modelId="{72ED5D30-4B72-442F-9890-4399124C2103}" type="presParOf" srcId="{468D58B5-3D1F-4527-BD41-151212A46095}" destId="{D2C97A0B-DA0A-442A-A556-7EC9FBC61CF7}" srcOrd="0" destOrd="0" presId="urn:microsoft.com/office/officeart/2011/layout/CircleProcess"/>
    <dgm:cxn modelId="{9B2F81CA-632E-49DD-AA87-FCAD6C95A8E6}" type="presParOf" srcId="{8A5DD15F-EDED-4C3D-8C2B-961C29ED4AC5}" destId="{819ABBD3-6C02-4823-A394-8EC60F4E95AD}" srcOrd="13" destOrd="0" presId="urn:microsoft.com/office/officeart/2011/layout/CircleProcess"/>
    <dgm:cxn modelId="{A7D90EA9-43D5-4B84-8583-6150C2095A74}" type="presParOf" srcId="{819ABBD3-6C02-4823-A394-8EC60F4E95AD}" destId="{1CBDCB17-B70F-4866-85F3-FF7CB45CA8BD}" srcOrd="0" destOrd="0" presId="urn:microsoft.com/office/officeart/2011/layout/CircleProcess"/>
    <dgm:cxn modelId="{B826B3EA-DE63-4F0B-8840-D61E0A5A1898}" type="presParOf" srcId="{8A5DD15F-EDED-4C3D-8C2B-961C29ED4AC5}" destId="{CDCDE88A-EB7E-4409-99C3-3A001F41EFE6}" srcOrd="14" destOrd="0" presId="urn:microsoft.com/office/officeart/2011/layout/CircleProcess"/>
    <dgm:cxn modelId="{CE8213E2-C638-4E5D-A467-E2A773A1DDDD}" type="presParOf" srcId="{8A5DD15F-EDED-4C3D-8C2B-961C29ED4AC5}" destId="{5FBD11FB-E18F-4407-933E-69E29EE3DCF9}" srcOrd="15" destOrd="0" presId="urn:microsoft.com/office/officeart/2011/layout/CircleProcess"/>
    <dgm:cxn modelId="{60488838-F818-4958-BD7C-8E1352EA540D}" type="presParOf" srcId="{5FBD11FB-E18F-4407-933E-69E29EE3DCF9}" destId="{73943316-9A53-42A6-B5E2-219126E09673}" srcOrd="0" destOrd="0" presId="urn:microsoft.com/office/officeart/2011/layout/CircleProcess"/>
    <dgm:cxn modelId="{51466557-8E1F-4284-BFCF-8FE034B0A954}" type="presParOf" srcId="{8A5DD15F-EDED-4C3D-8C2B-961C29ED4AC5}" destId="{29DF34D1-608E-47D0-993F-F5C16BF588FE}" srcOrd="16" destOrd="0" presId="urn:microsoft.com/office/officeart/2011/layout/CircleProcess"/>
    <dgm:cxn modelId="{3912D3AD-82A8-416F-9A15-18896756B801}" type="presParOf" srcId="{29DF34D1-608E-47D0-993F-F5C16BF588FE}" destId="{9042CD39-E58B-4394-90E1-9DCCCD338E27}" srcOrd="0" destOrd="0" presId="urn:microsoft.com/office/officeart/2011/layout/CircleProcess"/>
    <dgm:cxn modelId="{3C3344C6-DDFE-4EBD-9A41-50DBED92B300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B9992DE6-2F8D-4241-8819-4FDCC5FE362F}" type="presOf" srcId="{4CB972A6-EF5A-4F2E-AA26-E84F9350A9AA}" destId="{CE75B20A-795B-4E18-9F3E-31B2B4EB722B}" srcOrd="0" destOrd="0" presId="urn:microsoft.com/office/officeart/2011/layout/CircleProcess"/>
    <dgm:cxn modelId="{C8235F7A-B884-4A60-91E5-3B1A231EB952}" type="presOf" srcId="{14F11007-CD99-4B75-90AF-27C7F123B791}" destId="{ECFA3929-C584-4FAC-8E1C-97A750ABF30A}" srcOrd="1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B3F2173E-3E76-4EF6-BB08-4A54D4DA0957}" type="presOf" srcId="{855DF4A7-B9A6-40B0-B5EB-316087CBC920}" destId="{C37AD72E-1B1A-45D6-8AA0-9119D259D870}" srcOrd="1" destOrd="0" presId="urn:microsoft.com/office/officeart/2011/layout/CircleProcess"/>
    <dgm:cxn modelId="{FFDAAF7C-389A-4996-8A4D-8C77C29C58C6}" type="presOf" srcId="{855DF4A7-B9A6-40B0-B5EB-316087CBC920}" destId="{3FED74E3-B898-4A11-8809-4B366E4BA73C}" srcOrd="0" destOrd="0" presId="urn:microsoft.com/office/officeart/2011/layout/CircleProcess"/>
    <dgm:cxn modelId="{B4B0746D-7D9A-4314-B0E4-4EB8CEA17FEB}" type="presOf" srcId="{5A21E832-F8F2-42A1-8169-171E13EEF6C5}" destId="{9042CD39-E58B-4394-90E1-9DCCCD338E27}" srcOrd="0" destOrd="0" presId="urn:microsoft.com/office/officeart/2011/layout/CircleProcess"/>
    <dgm:cxn modelId="{F772EC3D-E519-411A-A8A6-ACA0C058C19E}" type="presOf" srcId="{17B79E98-9318-4A04-B9D6-AA6F9EFD7A6B}" destId="{CDCDE88A-EB7E-4409-99C3-3A001F41EFE6}" srcOrd="1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2E409733-CEB8-4772-9604-1378B68794EC}" type="presOf" srcId="{3BA92CBA-6C44-41DB-AF36-753D51D41A26}" destId="{8A5DD15F-EDED-4C3D-8C2B-961C29ED4AC5}" srcOrd="0" destOrd="0" presId="urn:microsoft.com/office/officeart/2011/layout/CircleProcess"/>
    <dgm:cxn modelId="{C7C6E7C0-004E-4E15-8842-E97A418E6D81}" type="presOf" srcId="{14EAB50F-E51F-4E0E-8C9E-856B25C0AB99}" destId="{6EB82A87-7A71-44F4-A0BA-E61A4551FFB4}" srcOrd="0" destOrd="0" presId="urn:microsoft.com/office/officeart/2011/layout/CircleProcess"/>
    <dgm:cxn modelId="{E235ABDE-F5FB-4008-8DB8-FCF8BCD711B5}" type="presOf" srcId="{5A21E832-F8F2-42A1-8169-171E13EEF6C5}" destId="{0C62DBD2-D28A-405C-A5FD-4746EAD7FB0F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9D504E02-ECBE-403B-A3B4-3AFF3EDFDFC7}" type="presOf" srcId="{4CB972A6-EF5A-4F2E-AA26-E84F9350A9AA}" destId="{3E7A3A31-E65D-4B60-B821-8E31CFAFD4CF}" srcOrd="1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FBDBED96-4501-4BAC-911C-D5B11C5B8B18}" type="presOf" srcId="{14EAB50F-E51F-4E0E-8C9E-856B25C0AB99}" destId="{7B6F9DC1-AECB-4BF3-B51D-74CC630D5DEE}" srcOrd="1" destOrd="0" presId="urn:microsoft.com/office/officeart/2011/layout/CircleProcess"/>
    <dgm:cxn modelId="{FE9F1A8D-2B5A-4270-A5F1-8EBC1266DA26}" type="presOf" srcId="{14F11007-CD99-4B75-90AF-27C7F123B791}" destId="{6F8B6715-347B-4A25-BEAD-242B378770A3}" srcOrd="0" destOrd="0" presId="urn:microsoft.com/office/officeart/2011/layout/CircleProcess"/>
    <dgm:cxn modelId="{D21D179F-B3A3-4E97-9341-0BAECAB39CB5}" type="presOf" srcId="{17B79E98-9318-4A04-B9D6-AA6F9EFD7A6B}" destId="{1CBDCB17-B70F-4866-85F3-FF7CB45CA8BD}" srcOrd="0" destOrd="0" presId="urn:microsoft.com/office/officeart/2011/layout/CircleProcess"/>
    <dgm:cxn modelId="{9471C3B8-BBD7-4605-BDF5-CB9988A567E3}" type="presParOf" srcId="{8A5DD15F-EDED-4C3D-8C2B-961C29ED4AC5}" destId="{23BA4A22-1928-4648-9D4E-518275ED3598}" srcOrd="0" destOrd="0" presId="urn:microsoft.com/office/officeart/2011/layout/CircleProcess"/>
    <dgm:cxn modelId="{13CF3A55-21D4-4C32-911D-3B8D97545D93}" type="presParOf" srcId="{23BA4A22-1928-4648-9D4E-518275ED3598}" destId="{88EA0DE2-86FF-4620-AEC8-5E7E5449344E}" srcOrd="0" destOrd="0" presId="urn:microsoft.com/office/officeart/2011/layout/CircleProcess"/>
    <dgm:cxn modelId="{D81FE2CC-CCBC-4EB1-A1A8-49D64D9EE4B2}" type="presParOf" srcId="{8A5DD15F-EDED-4C3D-8C2B-961C29ED4AC5}" destId="{7DBA9149-DAF0-4A80-8E9B-8172C3860541}" srcOrd="1" destOrd="0" presId="urn:microsoft.com/office/officeart/2011/layout/CircleProcess"/>
    <dgm:cxn modelId="{28BD2B22-8ACE-4457-AC0B-9EB2802579BC}" type="presParOf" srcId="{7DBA9149-DAF0-4A80-8E9B-8172C3860541}" destId="{CE75B20A-795B-4E18-9F3E-31B2B4EB722B}" srcOrd="0" destOrd="0" presId="urn:microsoft.com/office/officeart/2011/layout/CircleProcess"/>
    <dgm:cxn modelId="{5FA6DC8C-BE06-4ACF-8D68-61E551582EBA}" type="presParOf" srcId="{8A5DD15F-EDED-4C3D-8C2B-961C29ED4AC5}" destId="{3E7A3A31-E65D-4B60-B821-8E31CFAFD4CF}" srcOrd="2" destOrd="0" presId="urn:microsoft.com/office/officeart/2011/layout/CircleProcess"/>
    <dgm:cxn modelId="{0636BC1E-13F5-4E83-967C-52C25E32052F}" type="presParOf" srcId="{8A5DD15F-EDED-4C3D-8C2B-961C29ED4AC5}" destId="{A94CC6F4-52B7-488F-9C65-6B8A87B5A7E0}" srcOrd="3" destOrd="0" presId="urn:microsoft.com/office/officeart/2011/layout/CircleProcess"/>
    <dgm:cxn modelId="{5AF333D4-FC78-4BA3-B3E5-A2C746C309AF}" type="presParOf" srcId="{A94CC6F4-52B7-488F-9C65-6B8A87B5A7E0}" destId="{E3EA21BE-AC7E-48EE-98BE-8AD2C3AAD177}" srcOrd="0" destOrd="0" presId="urn:microsoft.com/office/officeart/2011/layout/CircleProcess"/>
    <dgm:cxn modelId="{5DD5F17F-109C-452D-805C-E61F9489BBFB}" type="presParOf" srcId="{8A5DD15F-EDED-4C3D-8C2B-961C29ED4AC5}" destId="{CF0C7B70-0B8C-4DF1-A128-AB7498FC14D8}" srcOrd="4" destOrd="0" presId="urn:microsoft.com/office/officeart/2011/layout/CircleProcess"/>
    <dgm:cxn modelId="{AE3302C1-EC66-4F40-9D20-732CCC2469D4}" type="presParOf" srcId="{CF0C7B70-0B8C-4DF1-A128-AB7498FC14D8}" destId="{3FED74E3-B898-4A11-8809-4B366E4BA73C}" srcOrd="0" destOrd="0" presId="urn:microsoft.com/office/officeart/2011/layout/CircleProcess"/>
    <dgm:cxn modelId="{59AA1F3B-8281-48E2-AC68-8826EE40E331}" type="presParOf" srcId="{8A5DD15F-EDED-4C3D-8C2B-961C29ED4AC5}" destId="{C37AD72E-1B1A-45D6-8AA0-9119D259D870}" srcOrd="5" destOrd="0" presId="urn:microsoft.com/office/officeart/2011/layout/CircleProcess"/>
    <dgm:cxn modelId="{EC263EC4-1546-4954-B45F-5DC4A8A3DFCA}" type="presParOf" srcId="{8A5DD15F-EDED-4C3D-8C2B-961C29ED4AC5}" destId="{4C1CC9ED-C343-4300-98E7-EE98C5F78528}" srcOrd="6" destOrd="0" presId="urn:microsoft.com/office/officeart/2011/layout/CircleProcess"/>
    <dgm:cxn modelId="{7D088CCC-A626-46B4-A602-7918A87CAD9D}" type="presParOf" srcId="{4C1CC9ED-C343-4300-98E7-EE98C5F78528}" destId="{E37356BD-F412-4846-B0AF-1016C0123447}" srcOrd="0" destOrd="0" presId="urn:microsoft.com/office/officeart/2011/layout/CircleProcess"/>
    <dgm:cxn modelId="{1A10A644-4E6F-4C95-8837-98FB00FAAFEE}" type="presParOf" srcId="{8A5DD15F-EDED-4C3D-8C2B-961C29ED4AC5}" destId="{8B32D7F0-5332-4574-87B8-560B9D9E983C}" srcOrd="7" destOrd="0" presId="urn:microsoft.com/office/officeart/2011/layout/CircleProcess"/>
    <dgm:cxn modelId="{C2A73F73-981C-4D83-B782-2808E416869E}" type="presParOf" srcId="{8B32D7F0-5332-4574-87B8-560B9D9E983C}" destId="{6F8B6715-347B-4A25-BEAD-242B378770A3}" srcOrd="0" destOrd="0" presId="urn:microsoft.com/office/officeart/2011/layout/CircleProcess"/>
    <dgm:cxn modelId="{717EFA9F-690D-44AC-9E86-7D530618D676}" type="presParOf" srcId="{8A5DD15F-EDED-4C3D-8C2B-961C29ED4AC5}" destId="{ECFA3929-C584-4FAC-8E1C-97A750ABF30A}" srcOrd="8" destOrd="0" presId="urn:microsoft.com/office/officeart/2011/layout/CircleProcess"/>
    <dgm:cxn modelId="{EA9B137E-EE92-4FAA-A141-E6B8C749AB5C}" type="presParOf" srcId="{8A5DD15F-EDED-4C3D-8C2B-961C29ED4AC5}" destId="{D7957E50-0BC6-4CEC-8770-B287828C6906}" srcOrd="9" destOrd="0" presId="urn:microsoft.com/office/officeart/2011/layout/CircleProcess"/>
    <dgm:cxn modelId="{CAE3F549-F275-4301-9698-E9AC418D7756}" type="presParOf" srcId="{D7957E50-0BC6-4CEC-8770-B287828C6906}" destId="{9229EBC6-2719-4EB9-8F57-24275C096B52}" srcOrd="0" destOrd="0" presId="urn:microsoft.com/office/officeart/2011/layout/CircleProcess"/>
    <dgm:cxn modelId="{43CEC8C0-AAAF-4BB9-9F61-032C9D324B96}" type="presParOf" srcId="{8A5DD15F-EDED-4C3D-8C2B-961C29ED4AC5}" destId="{D55C99D4-78B4-4B3F-90F7-AE6D40636CD1}" srcOrd="10" destOrd="0" presId="urn:microsoft.com/office/officeart/2011/layout/CircleProcess"/>
    <dgm:cxn modelId="{80677555-AE69-46C3-B6D6-8BB61584E203}" type="presParOf" srcId="{D55C99D4-78B4-4B3F-90F7-AE6D40636CD1}" destId="{6EB82A87-7A71-44F4-A0BA-E61A4551FFB4}" srcOrd="0" destOrd="0" presId="urn:microsoft.com/office/officeart/2011/layout/CircleProcess"/>
    <dgm:cxn modelId="{E4A44C66-E275-4B4A-8C18-2FA648BA863D}" type="presParOf" srcId="{8A5DD15F-EDED-4C3D-8C2B-961C29ED4AC5}" destId="{7B6F9DC1-AECB-4BF3-B51D-74CC630D5DEE}" srcOrd="11" destOrd="0" presId="urn:microsoft.com/office/officeart/2011/layout/CircleProcess"/>
    <dgm:cxn modelId="{B9FBC734-2227-42D0-9D76-5A4EEF8EDCAB}" type="presParOf" srcId="{8A5DD15F-EDED-4C3D-8C2B-961C29ED4AC5}" destId="{468D58B5-3D1F-4527-BD41-151212A46095}" srcOrd="12" destOrd="0" presId="urn:microsoft.com/office/officeart/2011/layout/CircleProcess"/>
    <dgm:cxn modelId="{F6E168BE-838C-48F8-BC54-95E1994A779D}" type="presParOf" srcId="{468D58B5-3D1F-4527-BD41-151212A46095}" destId="{D2C97A0B-DA0A-442A-A556-7EC9FBC61CF7}" srcOrd="0" destOrd="0" presId="urn:microsoft.com/office/officeart/2011/layout/CircleProcess"/>
    <dgm:cxn modelId="{64A127F4-8D75-4A94-B039-4BB2B4C6C3BF}" type="presParOf" srcId="{8A5DD15F-EDED-4C3D-8C2B-961C29ED4AC5}" destId="{819ABBD3-6C02-4823-A394-8EC60F4E95AD}" srcOrd="13" destOrd="0" presId="urn:microsoft.com/office/officeart/2011/layout/CircleProcess"/>
    <dgm:cxn modelId="{536F3538-CB0A-4BC1-9A39-23531B181647}" type="presParOf" srcId="{819ABBD3-6C02-4823-A394-8EC60F4E95AD}" destId="{1CBDCB17-B70F-4866-85F3-FF7CB45CA8BD}" srcOrd="0" destOrd="0" presId="urn:microsoft.com/office/officeart/2011/layout/CircleProcess"/>
    <dgm:cxn modelId="{11758437-54ED-4E04-9ECB-4C5EEDEABD86}" type="presParOf" srcId="{8A5DD15F-EDED-4C3D-8C2B-961C29ED4AC5}" destId="{CDCDE88A-EB7E-4409-99C3-3A001F41EFE6}" srcOrd="14" destOrd="0" presId="urn:microsoft.com/office/officeart/2011/layout/CircleProcess"/>
    <dgm:cxn modelId="{756129BE-E91B-40B4-BB76-737F8DB37427}" type="presParOf" srcId="{8A5DD15F-EDED-4C3D-8C2B-961C29ED4AC5}" destId="{5FBD11FB-E18F-4407-933E-69E29EE3DCF9}" srcOrd="15" destOrd="0" presId="urn:microsoft.com/office/officeart/2011/layout/CircleProcess"/>
    <dgm:cxn modelId="{AFC74D46-892F-40FE-9D83-73BABCA0DB78}" type="presParOf" srcId="{5FBD11FB-E18F-4407-933E-69E29EE3DCF9}" destId="{73943316-9A53-42A6-B5E2-219126E09673}" srcOrd="0" destOrd="0" presId="urn:microsoft.com/office/officeart/2011/layout/CircleProcess"/>
    <dgm:cxn modelId="{227B127A-8BC3-45E4-BA9C-B6490AD54586}" type="presParOf" srcId="{8A5DD15F-EDED-4C3D-8C2B-961C29ED4AC5}" destId="{29DF34D1-608E-47D0-993F-F5C16BF588FE}" srcOrd="16" destOrd="0" presId="urn:microsoft.com/office/officeart/2011/layout/CircleProcess"/>
    <dgm:cxn modelId="{8E2A430B-D25F-4747-80D2-AFDC680477D0}" type="presParOf" srcId="{29DF34D1-608E-47D0-993F-F5C16BF588FE}" destId="{9042CD39-E58B-4394-90E1-9DCCCD338E27}" srcOrd="0" destOrd="0" presId="urn:microsoft.com/office/officeart/2011/layout/CircleProcess"/>
    <dgm:cxn modelId="{E8988DEE-39FA-436E-AD65-10856927744E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F7AD617-88A2-4383-9EB2-0FCB1F127269}" type="presOf" srcId="{17B79E98-9318-4A04-B9D6-AA6F9EFD7A6B}" destId="{CDCDE88A-EB7E-4409-99C3-3A001F41EFE6}" srcOrd="1" destOrd="0" presId="urn:microsoft.com/office/officeart/2011/layout/CircleProcess"/>
    <dgm:cxn modelId="{4E6E1E5F-FDF6-4876-A44B-C795BF430472}" type="presOf" srcId="{5A21E832-F8F2-42A1-8169-171E13EEF6C5}" destId="{9042CD39-E58B-4394-90E1-9DCCCD338E27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7A388153-2273-4222-A582-202FA51A9470}" type="presOf" srcId="{855DF4A7-B9A6-40B0-B5EB-316087CBC920}" destId="{C37AD72E-1B1A-45D6-8AA0-9119D259D870}" srcOrd="1" destOrd="0" presId="urn:microsoft.com/office/officeart/2011/layout/CircleProcess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1864C794-E57F-418F-9664-8D42B1D77709}" type="presOf" srcId="{14F11007-CD99-4B75-90AF-27C7F123B791}" destId="{6F8B6715-347B-4A25-BEAD-242B378770A3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E32F6270-47BE-4C4E-8272-896D18BB3649}" type="presOf" srcId="{5A21E832-F8F2-42A1-8169-171E13EEF6C5}" destId="{0C62DBD2-D28A-405C-A5FD-4746EAD7FB0F}" srcOrd="1" destOrd="0" presId="urn:microsoft.com/office/officeart/2011/layout/CircleProcess"/>
    <dgm:cxn modelId="{00E7F329-FBDC-4C4A-AE69-853908ACE504}" type="presOf" srcId="{855DF4A7-B9A6-40B0-B5EB-316087CBC920}" destId="{3FED74E3-B898-4A11-8809-4B366E4BA73C}" srcOrd="0" destOrd="0" presId="urn:microsoft.com/office/officeart/2011/layout/CircleProcess"/>
    <dgm:cxn modelId="{3A6266C4-757C-45B2-8BD9-D843C66C8053}" type="presOf" srcId="{14EAB50F-E51F-4E0E-8C9E-856B25C0AB99}" destId="{7B6F9DC1-AECB-4BF3-B51D-74CC630D5DEE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2F871330-7065-42ED-A046-438CB7BF061F}" type="presOf" srcId="{3BA92CBA-6C44-41DB-AF36-753D51D41A26}" destId="{8A5DD15F-EDED-4C3D-8C2B-961C29ED4AC5}" srcOrd="0" destOrd="0" presId="urn:microsoft.com/office/officeart/2011/layout/CircleProcess"/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8CEF9444-8BBC-4FD3-BC9C-99F9FF1DB9B1}" type="presOf" srcId="{4CB972A6-EF5A-4F2E-AA26-E84F9350A9AA}" destId="{CE75B20A-795B-4E18-9F3E-31B2B4EB722B}" srcOrd="0" destOrd="0" presId="urn:microsoft.com/office/officeart/2011/layout/CircleProcess"/>
    <dgm:cxn modelId="{8EA4134E-22DB-4B9E-86EA-7FCD0206A02C}" type="presOf" srcId="{14F11007-CD99-4B75-90AF-27C7F123B791}" destId="{ECFA3929-C584-4FAC-8E1C-97A750ABF30A}" srcOrd="1" destOrd="0" presId="urn:microsoft.com/office/officeart/2011/layout/CircleProcess"/>
    <dgm:cxn modelId="{4D08C08C-0366-4DB5-AD94-6A6E7A34F6CA}" type="presOf" srcId="{4CB972A6-EF5A-4F2E-AA26-E84F9350A9AA}" destId="{3E7A3A31-E65D-4B60-B821-8E31CFAFD4CF}" srcOrd="1" destOrd="0" presId="urn:microsoft.com/office/officeart/2011/layout/CircleProcess"/>
    <dgm:cxn modelId="{BAF31F9C-5DF5-45D6-AEC7-76D5E5C27821}" type="presOf" srcId="{17B79E98-9318-4A04-B9D6-AA6F9EFD7A6B}" destId="{1CBDCB17-B70F-4866-85F3-FF7CB45CA8BD}" srcOrd="0" destOrd="0" presId="urn:microsoft.com/office/officeart/2011/layout/CircleProcess"/>
    <dgm:cxn modelId="{8B2D6D39-FD6B-4859-8B8D-12985256BCE8}" type="presOf" srcId="{14EAB50F-E51F-4E0E-8C9E-856B25C0AB99}" destId="{6EB82A87-7A71-44F4-A0BA-E61A4551FFB4}" srcOrd="0" destOrd="0" presId="urn:microsoft.com/office/officeart/2011/layout/CircleProcess"/>
    <dgm:cxn modelId="{15BAFAB7-EDBB-4DAE-B45C-94AA404B232D}" type="presParOf" srcId="{8A5DD15F-EDED-4C3D-8C2B-961C29ED4AC5}" destId="{23BA4A22-1928-4648-9D4E-518275ED3598}" srcOrd="0" destOrd="0" presId="urn:microsoft.com/office/officeart/2011/layout/CircleProcess"/>
    <dgm:cxn modelId="{983A2744-C439-452C-A905-9A1F9FBBC4D7}" type="presParOf" srcId="{23BA4A22-1928-4648-9D4E-518275ED3598}" destId="{88EA0DE2-86FF-4620-AEC8-5E7E5449344E}" srcOrd="0" destOrd="0" presId="urn:microsoft.com/office/officeart/2011/layout/CircleProcess"/>
    <dgm:cxn modelId="{B4B38DDF-2BD1-4F29-AAA9-8CBA26B07203}" type="presParOf" srcId="{8A5DD15F-EDED-4C3D-8C2B-961C29ED4AC5}" destId="{7DBA9149-DAF0-4A80-8E9B-8172C3860541}" srcOrd="1" destOrd="0" presId="urn:microsoft.com/office/officeart/2011/layout/CircleProcess"/>
    <dgm:cxn modelId="{AEA591B1-9C1A-49DA-B4AA-0B3AA8F27C7B}" type="presParOf" srcId="{7DBA9149-DAF0-4A80-8E9B-8172C3860541}" destId="{CE75B20A-795B-4E18-9F3E-31B2B4EB722B}" srcOrd="0" destOrd="0" presId="urn:microsoft.com/office/officeart/2011/layout/CircleProcess"/>
    <dgm:cxn modelId="{12D52A2D-AF1D-4760-9534-1DE3E1F2F6A0}" type="presParOf" srcId="{8A5DD15F-EDED-4C3D-8C2B-961C29ED4AC5}" destId="{3E7A3A31-E65D-4B60-B821-8E31CFAFD4CF}" srcOrd="2" destOrd="0" presId="urn:microsoft.com/office/officeart/2011/layout/CircleProcess"/>
    <dgm:cxn modelId="{7ACB0CB0-7CBB-4039-A85C-DC0CF7F16AF8}" type="presParOf" srcId="{8A5DD15F-EDED-4C3D-8C2B-961C29ED4AC5}" destId="{A94CC6F4-52B7-488F-9C65-6B8A87B5A7E0}" srcOrd="3" destOrd="0" presId="urn:microsoft.com/office/officeart/2011/layout/CircleProcess"/>
    <dgm:cxn modelId="{A28D869E-B209-4CD4-B72D-9D065993158D}" type="presParOf" srcId="{A94CC6F4-52B7-488F-9C65-6B8A87B5A7E0}" destId="{E3EA21BE-AC7E-48EE-98BE-8AD2C3AAD177}" srcOrd="0" destOrd="0" presId="urn:microsoft.com/office/officeart/2011/layout/CircleProcess"/>
    <dgm:cxn modelId="{7132A4A8-A9D0-492F-B387-28788CDA8509}" type="presParOf" srcId="{8A5DD15F-EDED-4C3D-8C2B-961C29ED4AC5}" destId="{CF0C7B70-0B8C-4DF1-A128-AB7498FC14D8}" srcOrd="4" destOrd="0" presId="urn:microsoft.com/office/officeart/2011/layout/CircleProcess"/>
    <dgm:cxn modelId="{E87A6083-BA2A-43DF-8357-409DA217E746}" type="presParOf" srcId="{CF0C7B70-0B8C-4DF1-A128-AB7498FC14D8}" destId="{3FED74E3-B898-4A11-8809-4B366E4BA73C}" srcOrd="0" destOrd="0" presId="urn:microsoft.com/office/officeart/2011/layout/CircleProcess"/>
    <dgm:cxn modelId="{8A3FB2B4-64F9-422D-84E7-C7B2497975B6}" type="presParOf" srcId="{8A5DD15F-EDED-4C3D-8C2B-961C29ED4AC5}" destId="{C37AD72E-1B1A-45D6-8AA0-9119D259D870}" srcOrd="5" destOrd="0" presId="urn:microsoft.com/office/officeart/2011/layout/CircleProcess"/>
    <dgm:cxn modelId="{89A4144C-515E-4A19-8693-2DE042B22003}" type="presParOf" srcId="{8A5DD15F-EDED-4C3D-8C2B-961C29ED4AC5}" destId="{4C1CC9ED-C343-4300-98E7-EE98C5F78528}" srcOrd="6" destOrd="0" presId="urn:microsoft.com/office/officeart/2011/layout/CircleProcess"/>
    <dgm:cxn modelId="{9CBFE653-59CF-4241-88FE-986404160601}" type="presParOf" srcId="{4C1CC9ED-C343-4300-98E7-EE98C5F78528}" destId="{E37356BD-F412-4846-B0AF-1016C0123447}" srcOrd="0" destOrd="0" presId="urn:microsoft.com/office/officeart/2011/layout/CircleProcess"/>
    <dgm:cxn modelId="{0F6B6D89-FB0A-473B-9ECA-36FA463CBEE3}" type="presParOf" srcId="{8A5DD15F-EDED-4C3D-8C2B-961C29ED4AC5}" destId="{8B32D7F0-5332-4574-87B8-560B9D9E983C}" srcOrd="7" destOrd="0" presId="urn:microsoft.com/office/officeart/2011/layout/CircleProcess"/>
    <dgm:cxn modelId="{267DD00E-9A8B-44ED-B890-F527CFFCF439}" type="presParOf" srcId="{8B32D7F0-5332-4574-87B8-560B9D9E983C}" destId="{6F8B6715-347B-4A25-BEAD-242B378770A3}" srcOrd="0" destOrd="0" presId="urn:microsoft.com/office/officeart/2011/layout/CircleProcess"/>
    <dgm:cxn modelId="{8AA75C0F-6CB0-4DCD-9E67-C6DE6DE1352A}" type="presParOf" srcId="{8A5DD15F-EDED-4C3D-8C2B-961C29ED4AC5}" destId="{ECFA3929-C584-4FAC-8E1C-97A750ABF30A}" srcOrd="8" destOrd="0" presId="urn:microsoft.com/office/officeart/2011/layout/CircleProcess"/>
    <dgm:cxn modelId="{C31014FF-39F5-4369-B847-6EF19BB15953}" type="presParOf" srcId="{8A5DD15F-EDED-4C3D-8C2B-961C29ED4AC5}" destId="{D7957E50-0BC6-4CEC-8770-B287828C6906}" srcOrd="9" destOrd="0" presId="urn:microsoft.com/office/officeart/2011/layout/CircleProcess"/>
    <dgm:cxn modelId="{EC617167-7EEE-4619-A6A5-B22D9C8EB3CF}" type="presParOf" srcId="{D7957E50-0BC6-4CEC-8770-B287828C6906}" destId="{9229EBC6-2719-4EB9-8F57-24275C096B52}" srcOrd="0" destOrd="0" presId="urn:microsoft.com/office/officeart/2011/layout/CircleProcess"/>
    <dgm:cxn modelId="{706A3E4C-FF76-467C-BA0F-1C826F5647AF}" type="presParOf" srcId="{8A5DD15F-EDED-4C3D-8C2B-961C29ED4AC5}" destId="{D55C99D4-78B4-4B3F-90F7-AE6D40636CD1}" srcOrd="10" destOrd="0" presId="urn:microsoft.com/office/officeart/2011/layout/CircleProcess"/>
    <dgm:cxn modelId="{C116D45C-E2FD-469F-955C-A8E63160B417}" type="presParOf" srcId="{D55C99D4-78B4-4B3F-90F7-AE6D40636CD1}" destId="{6EB82A87-7A71-44F4-A0BA-E61A4551FFB4}" srcOrd="0" destOrd="0" presId="urn:microsoft.com/office/officeart/2011/layout/CircleProcess"/>
    <dgm:cxn modelId="{5F90FDEF-4AD5-4688-801F-9B9CE94AD6FE}" type="presParOf" srcId="{8A5DD15F-EDED-4C3D-8C2B-961C29ED4AC5}" destId="{7B6F9DC1-AECB-4BF3-B51D-74CC630D5DEE}" srcOrd="11" destOrd="0" presId="urn:microsoft.com/office/officeart/2011/layout/CircleProcess"/>
    <dgm:cxn modelId="{A0B2AB52-D6CD-41F9-B853-155D5B0D891C}" type="presParOf" srcId="{8A5DD15F-EDED-4C3D-8C2B-961C29ED4AC5}" destId="{468D58B5-3D1F-4527-BD41-151212A46095}" srcOrd="12" destOrd="0" presId="urn:microsoft.com/office/officeart/2011/layout/CircleProcess"/>
    <dgm:cxn modelId="{0ABB1374-51C4-4FC1-96DF-A9D732FA09A0}" type="presParOf" srcId="{468D58B5-3D1F-4527-BD41-151212A46095}" destId="{D2C97A0B-DA0A-442A-A556-7EC9FBC61CF7}" srcOrd="0" destOrd="0" presId="urn:microsoft.com/office/officeart/2011/layout/CircleProcess"/>
    <dgm:cxn modelId="{F35DCD48-CCB7-4ABB-9DBE-6C3B85CE9739}" type="presParOf" srcId="{8A5DD15F-EDED-4C3D-8C2B-961C29ED4AC5}" destId="{819ABBD3-6C02-4823-A394-8EC60F4E95AD}" srcOrd="13" destOrd="0" presId="urn:microsoft.com/office/officeart/2011/layout/CircleProcess"/>
    <dgm:cxn modelId="{4BC1BF9B-1E00-4150-8954-101054EE4F85}" type="presParOf" srcId="{819ABBD3-6C02-4823-A394-8EC60F4E95AD}" destId="{1CBDCB17-B70F-4866-85F3-FF7CB45CA8BD}" srcOrd="0" destOrd="0" presId="urn:microsoft.com/office/officeart/2011/layout/CircleProcess"/>
    <dgm:cxn modelId="{8329D0A2-703D-4A9E-8986-00990B20C80E}" type="presParOf" srcId="{8A5DD15F-EDED-4C3D-8C2B-961C29ED4AC5}" destId="{CDCDE88A-EB7E-4409-99C3-3A001F41EFE6}" srcOrd="14" destOrd="0" presId="urn:microsoft.com/office/officeart/2011/layout/CircleProcess"/>
    <dgm:cxn modelId="{F42A3B3D-2D9E-4BE9-94E3-956F21B475C5}" type="presParOf" srcId="{8A5DD15F-EDED-4C3D-8C2B-961C29ED4AC5}" destId="{5FBD11FB-E18F-4407-933E-69E29EE3DCF9}" srcOrd="15" destOrd="0" presId="urn:microsoft.com/office/officeart/2011/layout/CircleProcess"/>
    <dgm:cxn modelId="{E0262C4B-9E4C-4A44-A235-CB5ED65FABD6}" type="presParOf" srcId="{5FBD11FB-E18F-4407-933E-69E29EE3DCF9}" destId="{73943316-9A53-42A6-B5E2-219126E09673}" srcOrd="0" destOrd="0" presId="urn:microsoft.com/office/officeart/2011/layout/CircleProcess"/>
    <dgm:cxn modelId="{D1FB2E07-2B5F-4FBA-80CD-830232C0074A}" type="presParOf" srcId="{8A5DD15F-EDED-4C3D-8C2B-961C29ED4AC5}" destId="{29DF34D1-608E-47D0-993F-F5C16BF588FE}" srcOrd="16" destOrd="0" presId="urn:microsoft.com/office/officeart/2011/layout/CircleProcess"/>
    <dgm:cxn modelId="{64202C76-27BC-4A9F-9A5A-361B5A0EDA38}" type="presParOf" srcId="{29DF34D1-608E-47D0-993F-F5C16BF588FE}" destId="{9042CD39-E58B-4394-90E1-9DCCCD338E27}" srcOrd="0" destOrd="0" presId="urn:microsoft.com/office/officeart/2011/layout/CircleProcess"/>
    <dgm:cxn modelId="{42E0DFF7-E9AC-4317-A2AF-352BE9ADCDA3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2788CBC1-8D0C-4F6E-8DEF-E1C46980EF42}" type="presOf" srcId="{14F11007-CD99-4B75-90AF-27C7F123B791}" destId="{6F8B6715-347B-4A25-BEAD-242B378770A3}" srcOrd="0" destOrd="0" presId="urn:microsoft.com/office/officeart/2011/layout/CircleProcess"/>
    <dgm:cxn modelId="{3E032E77-ABF3-43A6-AB32-6B2EB01DE3EF}" type="presOf" srcId="{5A21E832-F8F2-42A1-8169-171E13EEF6C5}" destId="{9042CD39-E58B-4394-90E1-9DCCCD338E27}" srcOrd="0" destOrd="0" presId="urn:microsoft.com/office/officeart/2011/layout/CircleProcess"/>
    <dgm:cxn modelId="{3F1ECDF9-DDD7-46E7-91CE-94B4364CBD1A}" type="presOf" srcId="{14F11007-CD99-4B75-90AF-27C7F123B791}" destId="{ECFA3929-C584-4FAC-8E1C-97A750ABF30A}" srcOrd="1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45683575-0B38-462F-A942-C8D9AA4270E4}" type="presOf" srcId="{855DF4A7-B9A6-40B0-B5EB-316087CBC920}" destId="{3FED74E3-B898-4A11-8809-4B366E4BA73C}" srcOrd="0" destOrd="0" presId="urn:microsoft.com/office/officeart/2011/layout/CircleProcess"/>
    <dgm:cxn modelId="{D6178E35-05B8-4DF8-AF64-A3D663FC2FFC}" type="presOf" srcId="{14EAB50F-E51F-4E0E-8C9E-856B25C0AB99}" destId="{7B6F9DC1-AECB-4BF3-B51D-74CC630D5DEE}" srcOrd="1" destOrd="0" presId="urn:microsoft.com/office/officeart/2011/layout/CircleProcess"/>
    <dgm:cxn modelId="{28A6BAE6-C7F0-4283-9DA0-9EA41D7CEDDC}" type="presOf" srcId="{3BA92CBA-6C44-41DB-AF36-753D51D41A26}" destId="{8A5DD15F-EDED-4C3D-8C2B-961C29ED4AC5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AFFB47DB-F846-48D0-A12A-21D1B36C15DE}" type="presOf" srcId="{855DF4A7-B9A6-40B0-B5EB-316087CBC920}" destId="{C37AD72E-1B1A-45D6-8AA0-9119D259D870}" srcOrd="1" destOrd="0" presId="urn:microsoft.com/office/officeart/2011/layout/CircleProcess"/>
    <dgm:cxn modelId="{1FC2AF57-9984-4063-B03C-974C9A727DDF}" type="presOf" srcId="{17B79E98-9318-4A04-B9D6-AA6F9EFD7A6B}" destId="{1CBDCB17-B70F-4866-85F3-FF7CB45CA8BD}" srcOrd="0" destOrd="0" presId="urn:microsoft.com/office/officeart/2011/layout/CircleProcess"/>
    <dgm:cxn modelId="{2371AE4B-27D1-425A-9C75-ADDCA35AF473}" type="presOf" srcId="{5A21E832-F8F2-42A1-8169-171E13EEF6C5}" destId="{0C62DBD2-D28A-405C-A5FD-4746EAD7FB0F}" srcOrd="1" destOrd="0" presId="urn:microsoft.com/office/officeart/2011/layout/CircleProcess"/>
    <dgm:cxn modelId="{BCF213F9-6B91-48D8-9E44-F107ED2A7B90}" type="presOf" srcId="{17B79E98-9318-4A04-B9D6-AA6F9EFD7A6B}" destId="{CDCDE88A-EB7E-4409-99C3-3A001F41EFE6}" srcOrd="1" destOrd="0" presId="urn:microsoft.com/office/officeart/2011/layout/CircleProcess"/>
    <dgm:cxn modelId="{C4865837-E3BA-4242-A0AF-40D2FBC63BE4}" type="presOf" srcId="{14EAB50F-E51F-4E0E-8C9E-856B25C0AB99}" destId="{6EB82A87-7A71-44F4-A0BA-E61A4551FFB4}" srcOrd="0" destOrd="0" presId="urn:microsoft.com/office/officeart/2011/layout/CircleProcess"/>
    <dgm:cxn modelId="{DC174375-02CB-45EC-9FF2-B39EBFBBE301}" type="presOf" srcId="{4CB972A6-EF5A-4F2E-AA26-E84F9350A9AA}" destId="{CE75B20A-795B-4E18-9F3E-31B2B4EB722B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6856EE9E-FADE-41C1-BBB8-78B4D2B148F5}" type="presOf" srcId="{4CB972A6-EF5A-4F2E-AA26-E84F9350A9AA}" destId="{3E7A3A31-E65D-4B60-B821-8E31CFAFD4CF}" srcOrd="1" destOrd="0" presId="urn:microsoft.com/office/officeart/2011/layout/CircleProcess"/>
    <dgm:cxn modelId="{B9719A17-CE42-4A51-B94F-69044DD89133}" type="presParOf" srcId="{8A5DD15F-EDED-4C3D-8C2B-961C29ED4AC5}" destId="{23BA4A22-1928-4648-9D4E-518275ED3598}" srcOrd="0" destOrd="0" presId="urn:microsoft.com/office/officeart/2011/layout/CircleProcess"/>
    <dgm:cxn modelId="{8807AD93-E619-4C50-B58D-E179EE2DABFA}" type="presParOf" srcId="{23BA4A22-1928-4648-9D4E-518275ED3598}" destId="{88EA0DE2-86FF-4620-AEC8-5E7E5449344E}" srcOrd="0" destOrd="0" presId="urn:microsoft.com/office/officeart/2011/layout/CircleProcess"/>
    <dgm:cxn modelId="{0BB28747-BA1A-4ECE-9365-9E78F65D4973}" type="presParOf" srcId="{8A5DD15F-EDED-4C3D-8C2B-961C29ED4AC5}" destId="{7DBA9149-DAF0-4A80-8E9B-8172C3860541}" srcOrd="1" destOrd="0" presId="urn:microsoft.com/office/officeart/2011/layout/CircleProcess"/>
    <dgm:cxn modelId="{AB8FCB5B-B838-42D0-A3F4-A6A484C7564C}" type="presParOf" srcId="{7DBA9149-DAF0-4A80-8E9B-8172C3860541}" destId="{CE75B20A-795B-4E18-9F3E-31B2B4EB722B}" srcOrd="0" destOrd="0" presId="urn:microsoft.com/office/officeart/2011/layout/CircleProcess"/>
    <dgm:cxn modelId="{F418329F-EB95-48B0-949F-09A3BB26D66E}" type="presParOf" srcId="{8A5DD15F-EDED-4C3D-8C2B-961C29ED4AC5}" destId="{3E7A3A31-E65D-4B60-B821-8E31CFAFD4CF}" srcOrd="2" destOrd="0" presId="urn:microsoft.com/office/officeart/2011/layout/CircleProcess"/>
    <dgm:cxn modelId="{39310032-9C5C-4191-B032-307B4D4A2A8E}" type="presParOf" srcId="{8A5DD15F-EDED-4C3D-8C2B-961C29ED4AC5}" destId="{A94CC6F4-52B7-488F-9C65-6B8A87B5A7E0}" srcOrd="3" destOrd="0" presId="urn:microsoft.com/office/officeart/2011/layout/CircleProcess"/>
    <dgm:cxn modelId="{AB5C3859-F516-43CB-ACF1-F1DCA399C4C1}" type="presParOf" srcId="{A94CC6F4-52B7-488F-9C65-6B8A87B5A7E0}" destId="{E3EA21BE-AC7E-48EE-98BE-8AD2C3AAD177}" srcOrd="0" destOrd="0" presId="urn:microsoft.com/office/officeart/2011/layout/CircleProcess"/>
    <dgm:cxn modelId="{8987EB7B-14B5-443A-8EC3-A57619565411}" type="presParOf" srcId="{8A5DD15F-EDED-4C3D-8C2B-961C29ED4AC5}" destId="{CF0C7B70-0B8C-4DF1-A128-AB7498FC14D8}" srcOrd="4" destOrd="0" presId="urn:microsoft.com/office/officeart/2011/layout/CircleProcess"/>
    <dgm:cxn modelId="{1EB9BDB9-F55B-4EC9-873A-8A4C93D0FB88}" type="presParOf" srcId="{CF0C7B70-0B8C-4DF1-A128-AB7498FC14D8}" destId="{3FED74E3-B898-4A11-8809-4B366E4BA73C}" srcOrd="0" destOrd="0" presId="urn:microsoft.com/office/officeart/2011/layout/CircleProcess"/>
    <dgm:cxn modelId="{00C4A3DA-4F92-47BF-8039-1F93B44534A9}" type="presParOf" srcId="{8A5DD15F-EDED-4C3D-8C2B-961C29ED4AC5}" destId="{C37AD72E-1B1A-45D6-8AA0-9119D259D870}" srcOrd="5" destOrd="0" presId="urn:microsoft.com/office/officeart/2011/layout/CircleProcess"/>
    <dgm:cxn modelId="{D46FC3B7-B4F7-499D-9499-5BFE77685861}" type="presParOf" srcId="{8A5DD15F-EDED-4C3D-8C2B-961C29ED4AC5}" destId="{4C1CC9ED-C343-4300-98E7-EE98C5F78528}" srcOrd="6" destOrd="0" presId="urn:microsoft.com/office/officeart/2011/layout/CircleProcess"/>
    <dgm:cxn modelId="{B2B85D6E-860C-4975-8F92-2A85076E28B8}" type="presParOf" srcId="{4C1CC9ED-C343-4300-98E7-EE98C5F78528}" destId="{E37356BD-F412-4846-B0AF-1016C0123447}" srcOrd="0" destOrd="0" presId="urn:microsoft.com/office/officeart/2011/layout/CircleProcess"/>
    <dgm:cxn modelId="{B1926833-F03F-43FA-9156-8AF2911912AF}" type="presParOf" srcId="{8A5DD15F-EDED-4C3D-8C2B-961C29ED4AC5}" destId="{8B32D7F0-5332-4574-87B8-560B9D9E983C}" srcOrd="7" destOrd="0" presId="urn:microsoft.com/office/officeart/2011/layout/CircleProcess"/>
    <dgm:cxn modelId="{81B979BF-653F-4C84-9532-F37151832173}" type="presParOf" srcId="{8B32D7F0-5332-4574-87B8-560B9D9E983C}" destId="{6F8B6715-347B-4A25-BEAD-242B378770A3}" srcOrd="0" destOrd="0" presId="urn:microsoft.com/office/officeart/2011/layout/CircleProcess"/>
    <dgm:cxn modelId="{08355F0E-9CB8-43DF-AC25-E1E75B027D03}" type="presParOf" srcId="{8A5DD15F-EDED-4C3D-8C2B-961C29ED4AC5}" destId="{ECFA3929-C584-4FAC-8E1C-97A750ABF30A}" srcOrd="8" destOrd="0" presId="urn:microsoft.com/office/officeart/2011/layout/CircleProcess"/>
    <dgm:cxn modelId="{90950222-98C9-4A71-AF2E-BCD0AAD8C798}" type="presParOf" srcId="{8A5DD15F-EDED-4C3D-8C2B-961C29ED4AC5}" destId="{D7957E50-0BC6-4CEC-8770-B287828C6906}" srcOrd="9" destOrd="0" presId="urn:microsoft.com/office/officeart/2011/layout/CircleProcess"/>
    <dgm:cxn modelId="{5C11568D-CCFF-4322-A8E8-DEF6E90BC1FF}" type="presParOf" srcId="{D7957E50-0BC6-4CEC-8770-B287828C6906}" destId="{9229EBC6-2719-4EB9-8F57-24275C096B52}" srcOrd="0" destOrd="0" presId="urn:microsoft.com/office/officeart/2011/layout/CircleProcess"/>
    <dgm:cxn modelId="{2BCE0320-44D0-42F5-A2E4-2D61F80DECDD}" type="presParOf" srcId="{8A5DD15F-EDED-4C3D-8C2B-961C29ED4AC5}" destId="{D55C99D4-78B4-4B3F-90F7-AE6D40636CD1}" srcOrd="10" destOrd="0" presId="urn:microsoft.com/office/officeart/2011/layout/CircleProcess"/>
    <dgm:cxn modelId="{6DD82D97-E659-4144-A303-EDECBF6FDFBB}" type="presParOf" srcId="{D55C99D4-78B4-4B3F-90F7-AE6D40636CD1}" destId="{6EB82A87-7A71-44F4-A0BA-E61A4551FFB4}" srcOrd="0" destOrd="0" presId="urn:microsoft.com/office/officeart/2011/layout/CircleProcess"/>
    <dgm:cxn modelId="{C8BE7ECE-2AF0-411C-83E8-72612BA6A869}" type="presParOf" srcId="{8A5DD15F-EDED-4C3D-8C2B-961C29ED4AC5}" destId="{7B6F9DC1-AECB-4BF3-B51D-74CC630D5DEE}" srcOrd="11" destOrd="0" presId="urn:microsoft.com/office/officeart/2011/layout/CircleProcess"/>
    <dgm:cxn modelId="{6C947544-816E-4B0B-A1B2-6004A695CA55}" type="presParOf" srcId="{8A5DD15F-EDED-4C3D-8C2B-961C29ED4AC5}" destId="{468D58B5-3D1F-4527-BD41-151212A46095}" srcOrd="12" destOrd="0" presId="urn:microsoft.com/office/officeart/2011/layout/CircleProcess"/>
    <dgm:cxn modelId="{E39D29DC-E03C-4E40-ACFF-82614DE1A4A1}" type="presParOf" srcId="{468D58B5-3D1F-4527-BD41-151212A46095}" destId="{D2C97A0B-DA0A-442A-A556-7EC9FBC61CF7}" srcOrd="0" destOrd="0" presId="urn:microsoft.com/office/officeart/2011/layout/CircleProcess"/>
    <dgm:cxn modelId="{62706CF3-2459-47EC-AA3B-F1A97C14A2D8}" type="presParOf" srcId="{8A5DD15F-EDED-4C3D-8C2B-961C29ED4AC5}" destId="{819ABBD3-6C02-4823-A394-8EC60F4E95AD}" srcOrd="13" destOrd="0" presId="urn:microsoft.com/office/officeart/2011/layout/CircleProcess"/>
    <dgm:cxn modelId="{22DE7CC1-634A-4157-90AC-67A6E111207C}" type="presParOf" srcId="{819ABBD3-6C02-4823-A394-8EC60F4E95AD}" destId="{1CBDCB17-B70F-4866-85F3-FF7CB45CA8BD}" srcOrd="0" destOrd="0" presId="urn:microsoft.com/office/officeart/2011/layout/CircleProcess"/>
    <dgm:cxn modelId="{8EA2B99D-7B23-4CA7-9621-79E60A936989}" type="presParOf" srcId="{8A5DD15F-EDED-4C3D-8C2B-961C29ED4AC5}" destId="{CDCDE88A-EB7E-4409-99C3-3A001F41EFE6}" srcOrd="14" destOrd="0" presId="urn:microsoft.com/office/officeart/2011/layout/CircleProcess"/>
    <dgm:cxn modelId="{B608212E-4E85-4439-BF26-901FD562FF95}" type="presParOf" srcId="{8A5DD15F-EDED-4C3D-8C2B-961C29ED4AC5}" destId="{5FBD11FB-E18F-4407-933E-69E29EE3DCF9}" srcOrd="15" destOrd="0" presId="urn:microsoft.com/office/officeart/2011/layout/CircleProcess"/>
    <dgm:cxn modelId="{D73EDEC5-0015-4DED-97DA-93D1B2FAB81F}" type="presParOf" srcId="{5FBD11FB-E18F-4407-933E-69E29EE3DCF9}" destId="{73943316-9A53-42A6-B5E2-219126E09673}" srcOrd="0" destOrd="0" presId="urn:microsoft.com/office/officeart/2011/layout/CircleProcess"/>
    <dgm:cxn modelId="{B6BDB9F6-3EBC-4880-96B5-B830BECD8888}" type="presParOf" srcId="{8A5DD15F-EDED-4C3D-8C2B-961C29ED4AC5}" destId="{29DF34D1-608E-47D0-993F-F5C16BF588FE}" srcOrd="16" destOrd="0" presId="urn:microsoft.com/office/officeart/2011/layout/CircleProcess"/>
    <dgm:cxn modelId="{9AAFF88A-BF76-4F45-8E43-689A212E8D58}" type="presParOf" srcId="{29DF34D1-608E-47D0-993F-F5C16BF588FE}" destId="{9042CD39-E58B-4394-90E1-9DCCCD338E27}" srcOrd="0" destOrd="0" presId="urn:microsoft.com/office/officeart/2011/layout/CircleProcess"/>
    <dgm:cxn modelId="{8E37BBCF-1F31-4BBE-B46F-82FE3B04FA43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3CD51298-CD0D-4AE7-936A-AECC333F3903}" type="presOf" srcId="{14EAB50F-E51F-4E0E-8C9E-856B25C0AB99}" destId="{6EB82A87-7A71-44F4-A0BA-E61A4551FFB4}" srcOrd="0" destOrd="0" presId="urn:microsoft.com/office/officeart/2011/layout/CircleProcess"/>
    <dgm:cxn modelId="{25EAFF6B-6868-4168-A2FE-679B5ADE6E79}" type="presOf" srcId="{855DF4A7-B9A6-40B0-B5EB-316087CBC920}" destId="{3FED74E3-B898-4A11-8809-4B366E4BA73C}" srcOrd="0" destOrd="0" presId="urn:microsoft.com/office/officeart/2011/layout/CircleProcess"/>
    <dgm:cxn modelId="{78FE80C8-765F-4E63-AE7D-AC2D3A6559BF}" type="presOf" srcId="{17B79E98-9318-4A04-B9D6-AA6F9EFD7A6B}" destId="{1CBDCB17-B70F-4866-85F3-FF7CB45CA8BD}" srcOrd="0" destOrd="0" presId="urn:microsoft.com/office/officeart/2011/layout/CircleProcess"/>
    <dgm:cxn modelId="{DAE5440C-CFA3-4C64-BEAE-CFA82675157C}" type="presOf" srcId="{14F11007-CD99-4B75-90AF-27C7F123B791}" destId="{6F8B6715-347B-4A25-BEAD-242B378770A3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DBB2F065-B077-43A0-AAE5-C16F61AD5935}" type="presOf" srcId="{3BA92CBA-6C44-41DB-AF36-753D51D41A26}" destId="{8A5DD15F-EDED-4C3D-8C2B-961C29ED4AC5}" srcOrd="0" destOrd="0" presId="urn:microsoft.com/office/officeart/2011/layout/CircleProcess"/>
    <dgm:cxn modelId="{453316A8-6548-460E-B2C0-9B148166BD37}" type="presOf" srcId="{5A21E832-F8F2-42A1-8169-171E13EEF6C5}" destId="{0C62DBD2-D28A-405C-A5FD-4746EAD7FB0F}" srcOrd="1" destOrd="0" presId="urn:microsoft.com/office/officeart/2011/layout/CircleProcess"/>
    <dgm:cxn modelId="{EBECA70A-E794-4768-A463-0F20EB254BA2}" type="presOf" srcId="{14F11007-CD99-4B75-90AF-27C7F123B791}" destId="{ECFA3929-C584-4FAC-8E1C-97A750ABF30A}" srcOrd="1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45AD7621-9CAC-49F8-90B5-79357878F3B4}" type="presOf" srcId="{4CB972A6-EF5A-4F2E-AA26-E84F9350A9AA}" destId="{3E7A3A31-E65D-4B60-B821-8E31CFAFD4CF}" srcOrd="1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F8B41725-49CB-4566-B147-057DEFB7A208}" type="presOf" srcId="{5A21E832-F8F2-42A1-8169-171E13EEF6C5}" destId="{9042CD39-E58B-4394-90E1-9DCCCD338E27}" srcOrd="0" destOrd="0" presId="urn:microsoft.com/office/officeart/2011/layout/CircleProcess"/>
    <dgm:cxn modelId="{C8686273-04AC-4AFB-A7A6-289967104973}" type="presOf" srcId="{855DF4A7-B9A6-40B0-B5EB-316087CBC920}" destId="{C37AD72E-1B1A-45D6-8AA0-9119D259D870}" srcOrd="1" destOrd="0" presId="urn:microsoft.com/office/officeart/2011/layout/CircleProcess"/>
    <dgm:cxn modelId="{5DCF6422-D400-47AD-AE46-7E3AABC614A5}" type="presOf" srcId="{4CB972A6-EF5A-4F2E-AA26-E84F9350A9AA}" destId="{CE75B20A-795B-4E18-9F3E-31B2B4EB722B}" srcOrd="0" destOrd="0" presId="urn:microsoft.com/office/officeart/2011/layout/CircleProcess"/>
    <dgm:cxn modelId="{F05EF7EB-D9FE-4F91-846B-EC6F1D7E1B1A}" type="presOf" srcId="{14EAB50F-E51F-4E0E-8C9E-856B25C0AB99}" destId="{7B6F9DC1-AECB-4BF3-B51D-74CC630D5DEE}" srcOrd="1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5F0D2E8A-EA22-43B5-BA50-C3ED23CF5975}" type="presOf" srcId="{17B79E98-9318-4A04-B9D6-AA6F9EFD7A6B}" destId="{CDCDE88A-EB7E-4409-99C3-3A001F41EFE6}" srcOrd="1" destOrd="0" presId="urn:microsoft.com/office/officeart/2011/layout/CircleProcess"/>
    <dgm:cxn modelId="{7FB0467B-1763-4BC6-987E-95FF1B22426D}" type="presParOf" srcId="{8A5DD15F-EDED-4C3D-8C2B-961C29ED4AC5}" destId="{23BA4A22-1928-4648-9D4E-518275ED3598}" srcOrd="0" destOrd="0" presId="urn:microsoft.com/office/officeart/2011/layout/CircleProcess"/>
    <dgm:cxn modelId="{20F36E08-43C6-481C-9597-3BB3B1686D25}" type="presParOf" srcId="{23BA4A22-1928-4648-9D4E-518275ED3598}" destId="{88EA0DE2-86FF-4620-AEC8-5E7E5449344E}" srcOrd="0" destOrd="0" presId="urn:microsoft.com/office/officeart/2011/layout/CircleProcess"/>
    <dgm:cxn modelId="{4E67AE78-8385-4ECC-9570-5D98B3A1C7AC}" type="presParOf" srcId="{8A5DD15F-EDED-4C3D-8C2B-961C29ED4AC5}" destId="{7DBA9149-DAF0-4A80-8E9B-8172C3860541}" srcOrd="1" destOrd="0" presId="urn:microsoft.com/office/officeart/2011/layout/CircleProcess"/>
    <dgm:cxn modelId="{690AB6D5-51FF-4BEA-A7A3-74F863BC515A}" type="presParOf" srcId="{7DBA9149-DAF0-4A80-8E9B-8172C3860541}" destId="{CE75B20A-795B-4E18-9F3E-31B2B4EB722B}" srcOrd="0" destOrd="0" presId="urn:microsoft.com/office/officeart/2011/layout/CircleProcess"/>
    <dgm:cxn modelId="{4EE08A10-88C4-418C-8ACD-76FBD1E092B6}" type="presParOf" srcId="{8A5DD15F-EDED-4C3D-8C2B-961C29ED4AC5}" destId="{3E7A3A31-E65D-4B60-B821-8E31CFAFD4CF}" srcOrd="2" destOrd="0" presId="urn:microsoft.com/office/officeart/2011/layout/CircleProcess"/>
    <dgm:cxn modelId="{2BDE30C0-F564-4BEF-A6DF-61BE50DCDF47}" type="presParOf" srcId="{8A5DD15F-EDED-4C3D-8C2B-961C29ED4AC5}" destId="{A94CC6F4-52B7-488F-9C65-6B8A87B5A7E0}" srcOrd="3" destOrd="0" presId="urn:microsoft.com/office/officeart/2011/layout/CircleProcess"/>
    <dgm:cxn modelId="{018F41D6-1540-4A56-AB65-5E390440641A}" type="presParOf" srcId="{A94CC6F4-52B7-488F-9C65-6B8A87B5A7E0}" destId="{E3EA21BE-AC7E-48EE-98BE-8AD2C3AAD177}" srcOrd="0" destOrd="0" presId="urn:microsoft.com/office/officeart/2011/layout/CircleProcess"/>
    <dgm:cxn modelId="{E9F964EE-1060-4D7A-ACCA-5116CAFC750B}" type="presParOf" srcId="{8A5DD15F-EDED-4C3D-8C2B-961C29ED4AC5}" destId="{CF0C7B70-0B8C-4DF1-A128-AB7498FC14D8}" srcOrd="4" destOrd="0" presId="urn:microsoft.com/office/officeart/2011/layout/CircleProcess"/>
    <dgm:cxn modelId="{4D059544-A4CA-425B-8720-9626E6C77893}" type="presParOf" srcId="{CF0C7B70-0B8C-4DF1-A128-AB7498FC14D8}" destId="{3FED74E3-B898-4A11-8809-4B366E4BA73C}" srcOrd="0" destOrd="0" presId="urn:microsoft.com/office/officeart/2011/layout/CircleProcess"/>
    <dgm:cxn modelId="{D51D0F2B-77F0-4895-B63E-3BB9E81F49FF}" type="presParOf" srcId="{8A5DD15F-EDED-4C3D-8C2B-961C29ED4AC5}" destId="{C37AD72E-1B1A-45D6-8AA0-9119D259D870}" srcOrd="5" destOrd="0" presId="urn:microsoft.com/office/officeart/2011/layout/CircleProcess"/>
    <dgm:cxn modelId="{8FC7CD22-FBBD-4E88-AEFF-7007D7D41AD2}" type="presParOf" srcId="{8A5DD15F-EDED-4C3D-8C2B-961C29ED4AC5}" destId="{4C1CC9ED-C343-4300-98E7-EE98C5F78528}" srcOrd="6" destOrd="0" presId="urn:microsoft.com/office/officeart/2011/layout/CircleProcess"/>
    <dgm:cxn modelId="{8A3CF425-292F-4D86-A557-0AA8FF617358}" type="presParOf" srcId="{4C1CC9ED-C343-4300-98E7-EE98C5F78528}" destId="{E37356BD-F412-4846-B0AF-1016C0123447}" srcOrd="0" destOrd="0" presId="urn:microsoft.com/office/officeart/2011/layout/CircleProcess"/>
    <dgm:cxn modelId="{C9F2B0D8-DA3F-4201-B2A5-ED0B09AA4A54}" type="presParOf" srcId="{8A5DD15F-EDED-4C3D-8C2B-961C29ED4AC5}" destId="{8B32D7F0-5332-4574-87B8-560B9D9E983C}" srcOrd="7" destOrd="0" presId="urn:microsoft.com/office/officeart/2011/layout/CircleProcess"/>
    <dgm:cxn modelId="{D47A85D1-E265-496A-BF4C-6E339A4365D5}" type="presParOf" srcId="{8B32D7F0-5332-4574-87B8-560B9D9E983C}" destId="{6F8B6715-347B-4A25-BEAD-242B378770A3}" srcOrd="0" destOrd="0" presId="urn:microsoft.com/office/officeart/2011/layout/CircleProcess"/>
    <dgm:cxn modelId="{72A7C7C0-8F24-4D5A-A90C-4AF220C47867}" type="presParOf" srcId="{8A5DD15F-EDED-4C3D-8C2B-961C29ED4AC5}" destId="{ECFA3929-C584-4FAC-8E1C-97A750ABF30A}" srcOrd="8" destOrd="0" presId="urn:microsoft.com/office/officeart/2011/layout/CircleProcess"/>
    <dgm:cxn modelId="{CBD76837-C357-4563-91B8-A15EFD04E191}" type="presParOf" srcId="{8A5DD15F-EDED-4C3D-8C2B-961C29ED4AC5}" destId="{D7957E50-0BC6-4CEC-8770-B287828C6906}" srcOrd="9" destOrd="0" presId="urn:microsoft.com/office/officeart/2011/layout/CircleProcess"/>
    <dgm:cxn modelId="{C1D01ACA-DEE3-4C07-AE59-B46BC2E5CB90}" type="presParOf" srcId="{D7957E50-0BC6-4CEC-8770-B287828C6906}" destId="{9229EBC6-2719-4EB9-8F57-24275C096B52}" srcOrd="0" destOrd="0" presId="urn:microsoft.com/office/officeart/2011/layout/CircleProcess"/>
    <dgm:cxn modelId="{6219AA90-8103-47BB-BBC8-5F70B614A8FB}" type="presParOf" srcId="{8A5DD15F-EDED-4C3D-8C2B-961C29ED4AC5}" destId="{D55C99D4-78B4-4B3F-90F7-AE6D40636CD1}" srcOrd="10" destOrd="0" presId="urn:microsoft.com/office/officeart/2011/layout/CircleProcess"/>
    <dgm:cxn modelId="{4539F932-BD48-4CDB-91C2-E62B5691A5A2}" type="presParOf" srcId="{D55C99D4-78B4-4B3F-90F7-AE6D40636CD1}" destId="{6EB82A87-7A71-44F4-A0BA-E61A4551FFB4}" srcOrd="0" destOrd="0" presId="urn:microsoft.com/office/officeart/2011/layout/CircleProcess"/>
    <dgm:cxn modelId="{D7253861-27ED-43CC-A82F-7F3E6A9166E2}" type="presParOf" srcId="{8A5DD15F-EDED-4C3D-8C2B-961C29ED4AC5}" destId="{7B6F9DC1-AECB-4BF3-B51D-74CC630D5DEE}" srcOrd="11" destOrd="0" presId="urn:microsoft.com/office/officeart/2011/layout/CircleProcess"/>
    <dgm:cxn modelId="{96DEA2DF-DE8A-403F-A499-38DD2887C53A}" type="presParOf" srcId="{8A5DD15F-EDED-4C3D-8C2B-961C29ED4AC5}" destId="{468D58B5-3D1F-4527-BD41-151212A46095}" srcOrd="12" destOrd="0" presId="urn:microsoft.com/office/officeart/2011/layout/CircleProcess"/>
    <dgm:cxn modelId="{6DA1C387-5F4E-4B03-A903-1F908C5273C2}" type="presParOf" srcId="{468D58B5-3D1F-4527-BD41-151212A46095}" destId="{D2C97A0B-DA0A-442A-A556-7EC9FBC61CF7}" srcOrd="0" destOrd="0" presId="urn:microsoft.com/office/officeart/2011/layout/CircleProcess"/>
    <dgm:cxn modelId="{9EA3292C-FF7A-4EE3-BF25-B91EFF2EF7FF}" type="presParOf" srcId="{8A5DD15F-EDED-4C3D-8C2B-961C29ED4AC5}" destId="{819ABBD3-6C02-4823-A394-8EC60F4E95AD}" srcOrd="13" destOrd="0" presId="urn:microsoft.com/office/officeart/2011/layout/CircleProcess"/>
    <dgm:cxn modelId="{38329FC0-8C22-4CBD-8C52-EB3AA58CB604}" type="presParOf" srcId="{819ABBD3-6C02-4823-A394-8EC60F4E95AD}" destId="{1CBDCB17-B70F-4866-85F3-FF7CB45CA8BD}" srcOrd="0" destOrd="0" presId="urn:microsoft.com/office/officeart/2011/layout/CircleProcess"/>
    <dgm:cxn modelId="{A7C45913-B601-4D34-9133-081BC7C5887A}" type="presParOf" srcId="{8A5DD15F-EDED-4C3D-8C2B-961C29ED4AC5}" destId="{CDCDE88A-EB7E-4409-99C3-3A001F41EFE6}" srcOrd="14" destOrd="0" presId="urn:microsoft.com/office/officeart/2011/layout/CircleProcess"/>
    <dgm:cxn modelId="{C53A55B3-0F63-4462-A833-BE7BE50E3B1E}" type="presParOf" srcId="{8A5DD15F-EDED-4C3D-8C2B-961C29ED4AC5}" destId="{5FBD11FB-E18F-4407-933E-69E29EE3DCF9}" srcOrd="15" destOrd="0" presId="urn:microsoft.com/office/officeart/2011/layout/CircleProcess"/>
    <dgm:cxn modelId="{51A1DFC5-ABAE-4461-8A37-43B5DC89A318}" type="presParOf" srcId="{5FBD11FB-E18F-4407-933E-69E29EE3DCF9}" destId="{73943316-9A53-42A6-B5E2-219126E09673}" srcOrd="0" destOrd="0" presId="urn:microsoft.com/office/officeart/2011/layout/CircleProcess"/>
    <dgm:cxn modelId="{38A502DE-6C02-4138-985D-156514252968}" type="presParOf" srcId="{8A5DD15F-EDED-4C3D-8C2B-961C29ED4AC5}" destId="{29DF34D1-608E-47D0-993F-F5C16BF588FE}" srcOrd="16" destOrd="0" presId="urn:microsoft.com/office/officeart/2011/layout/CircleProcess"/>
    <dgm:cxn modelId="{6C645FEF-864A-422E-9165-5184507C8A67}" type="presParOf" srcId="{29DF34D1-608E-47D0-993F-F5C16BF588FE}" destId="{9042CD39-E58B-4394-90E1-9DCCCD338E27}" srcOrd="0" destOrd="0" presId="urn:microsoft.com/office/officeart/2011/layout/CircleProcess"/>
    <dgm:cxn modelId="{2D4F20C5-263D-4E19-B160-B22E8D2EF353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515DBE40-726C-42F0-9DE2-1C67EE7E42B3}" type="presOf" srcId="{855DF4A7-B9A6-40B0-B5EB-316087CBC920}" destId="{C37AD72E-1B1A-45D6-8AA0-9119D259D870}" srcOrd="1" destOrd="0" presId="urn:microsoft.com/office/officeart/2011/layout/CircleProcess"/>
    <dgm:cxn modelId="{7D6609E6-8D41-4A38-BFC3-7AFF672C46BC}" type="presOf" srcId="{5A21E832-F8F2-42A1-8169-171E13EEF6C5}" destId="{9042CD39-E58B-4394-90E1-9DCCCD338E27}" srcOrd="0" destOrd="0" presId="urn:microsoft.com/office/officeart/2011/layout/CircleProcess"/>
    <dgm:cxn modelId="{7AB13A3D-2567-4702-ABEC-EE43DED25534}" type="presOf" srcId="{3BA92CBA-6C44-41DB-AF36-753D51D41A26}" destId="{8A5DD15F-EDED-4C3D-8C2B-961C29ED4AC5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5E49176B-08CD-4F54-A8A1-D7522D9F0FEE}" type="presOf" srcId="{5A21E832-F8F2-42A1-8169-171E13EEF6C5}" destId="{0C62DBD2-D28A-405C-A5FD-4746EAD7FB0F}" srcOrd="1" destOrd="0" presId="urn:microsoft.com/office/officeart/2011/layout/CircleProcess"/>
    <dgm:cxn modelId="{DAF902FB-0C60-4378-9020-DDB370B9A10B}" type="presOf" srcId="{17B79E98-9318-4A04-B9D6-AA6F9EFD7A6B}" destId="{CDCDE88A-EB7E-4409-99C3-3A001F41EFE6}" srcOrd="1" destOrd="0" presId="urn:microsoft.com/office/officeart/2011/layout/CircleProcess"/>
    <dgm:cxn modelId="{D7C20CA3-3138-4D0E-9BB7-ECA9A3E1CB91}" type="presOf" srcId="{855DF4A7-B9A6-40B0-B5EB-316087CBC920}" destId="{3FED74E3-B898-4A11-8809-4B366E4BA73C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78B5CD73-2832-4447-BF8E-A2A3DD04B3DD}" type="presOf" srcId="{14EAB50F-E51F-4E0E-8C9E-856B25C0AB99}" destId="{6EB82A87-7A71-44F4-A0BA-E61A4551FFB4}" srcOrd="0" destOrd="0" presId="urn:microsoft.com/office/officeart/2011/layout/CircleProcess"/>
    <dgm:cxn modelId="{724E571A-BA9F-4D55-A213-06260EB43033}" type="presOf" srcId="{17B79E98-9318-4A04-B9D6-AA6F9EFD7A6B}" destId="{1CBDCB17-B70F-4866-85F3-FF7CB45CA8BD}" srcOrd="0" destOrd="0" presId="urn:microsoft.com/office/officeart/2011/layout/CircleProcess"/>
    <dgm:cxn modelId="{8736D734-25AD-4FB6-8CEF-6728C2333FA7}" type="presOf" srcId="{4CB972A6-EF5A-4F2E-AA26-E84F9350A9AA}" destId="{CE75B20A-795B-4E18-9F3E-31B2B4EB722B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C1F6F8B0-1BD3-4E4B-84F4-762120A98341}" type="presOf" srcId="{14EAB50F-E51F-4E0E-8C9E-856B25C0AB99}" destId="{7B6F9DC1-AECB-4BF3-B51D-74CC630D5DEE}" srcOrd="1" destOrd="0" presId="urn:microsoft.com/office/officeart/2011/layout/CircleProcess"/>
    <dgm:cxn modelId="{DA557E7F-7AFE-41BE-ADB1-D60056A96AD7}" type="presOf" srcId="{4CB972A6-EF5A-4F2E-AA26-E84F9350A9AA}" destId="{3E7A3A31-E65D-4B60-B821-8E31CFAFD4CF}" srcOrd="1" destOrd="0" presId="urn:microsoft.com/office/officeart/2011/layout/CircleProcess"/>
    <dgm:cxn modelId="{49829491-AC07-4503-A350-42322AF731D2}" type="presOf" srcId="{14F11007-CD99-4B75-90AF-27C7F123B791}" destId="{ECFA3929-C584-4FAC-8E1C-97A750ABF30A}" srcOrd="1" destOrd="0" presId="urn:microsoft.com/office/officeart/2011/layout/CircleProcess"/>
    <dgm:cxn modelId="{486257E9-B0D8-48F5-A89A-010799863C2D}" type="presOf" srcId="{14F11007-CD99-4B75-90AF-27C7F123B791}" destId="{6F8B6715-347B-4A25-BEAD-242B378770A3}" srcOrd="0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1D667CB0-F9A2-48CA-A6A9-4A2CF02AAD01}" type="presParOf" srcId="{8A5DD15F-EDED-4C3D-8C2B-961C29ED4AC5}" destId="{23BA4A22-1928-4648-9D4E-518275ED3598}" srcOrd="0" destOrd="0" presId="urn:microsoft.com/office/officeart/2011/layout/CircleProcess"/>
    <dgm:cxn modelId="{1D432E1E-034F-4DD4-B209-F1D4C70F833A}" type="presParOf" srcId="{23BA4A22-1928-4648-9D4E-518275ED3598}" destId="{88EA0DE2-86FF-4620-AEC8-5E7E5449344E}" srcOrd="0" destOrd="0" presId="urn:microsoft.com/office/officeart/2011/layout/CircleProcess"/>
    <dgm:cxn modelId="{13A52FD2-CC00-4B6F-9080-570FB5DBEA94}" type="presParOf" srcId="{8A5DD15F-EDED-4C3D-8C2B-961C29ED4AC5}" destId="{7DBA9149-DAF0-4A80-8E9B-8172C3860541}" srcOrd="1" destOrd="0" presId="urn:microsoft.com/office/officeart/2011/layout/CircleProcess"/>
    <dgm:cxn modelId="{B387E2CA-4D3E-428B-9D74-2251E878D8E6}" type="presParOf" srcId="{7DBA9149-DAF0-4A80-8E9B-8172C3860541}" destId="{CE75B20A-795B-4E18-9F3E-31B2B4EB722B}" srcOrd="0" destOrd="0" presId="urn:microsoft.com/office/officeart/2011/layout/CircleProcess"/>
    <dgm:cxn modelId="{5D2AEDE5-86E6-46BD-85D3-F6B019646B6E}" type="presParOf" srcId="{8A5DD15F-EDED-4C3D-8C2B-961C29ED4AC5}" destId="{3E7A3A31-E65D-4B60-B821-8E31CFAFD4CF}" srcOrd="2" destOrd="0" presId="urn:microsoft.com/office/officeart/2011/layout/CircleProcess"/>
    <dgm:cxn modelId="{6BE04DD0-49C3-4876-BE1D-22340C46923C}" type="presParOf" srcId="{8A5DD15F-EDED-4C3D-8C2B-961C29ED4AC5}" destId="{A94CC6F4-52B7-488F-9C65-6B8A87B5A7E0}" srcOrd="3" destOrd="0" presId="urn:microsoft.com/office/officeart/2011/layout/CircleProcess"/>
    <dgm:cxn modelId="{31FCDBB8-D48D-4AD3-8CBC-584ABF8C05AD}" type="presParOf" srcId="{A94CC6F4-52B7-488F-9C65-6B8A87B5A7E0}" destId="{E3EA21BE-AC7E-48EE-98BE-8AD2C3AAD177}" srcOrd="0" destOrd="0" presId="urn:microsoft.com/office/officeart/2011/layout/CircleProcess"/>
    <dgm:cxn modelId="{A02A9337-CE23-4199-A5EC-95BB35FAA58F}" type="presParOf" srcId="{8A5DD15F-EDED-4C3D-8C2B-961C29ED4AC5}" destId="{CF0C7B70-0B8C-4DF1-A128-AB7498FC14D8}" srcOrd="4" destOrd="0" presId="urn:microsoft.com/office/officeart/2011/layout/CircleProcess"/>
    <dgm:cxn modelId="{86B17010-13E6-4D68-BDD0-72776766B677}" type="presParOf" srcId="{CF0C7B70-0B8C-4DF1-A128-AB7498FC14D8}" destId="{3FED74E3-B898-4A11-8809-4B366E4BA73C}" srcOrd="0" destOrd="0" presId="urn:microsoft.com/office/officeart/2011/layout/CircleProcess"/>
    <dgm:cxn modelId="{AE5FA66E-FA0D-4792-B532-EAE2611961F7}" type="presParOf" srcId="{8A5DD15F-EDED-4C3D-8C2B-961C29ED4AC5}" destId="{C37AD72E-1B1A-45D6-8AA0-9119D259D870}" srcOrd="5" destOrd="0" presId="urn:microsoft.com/office/officeart/2011/layout/CircleProcess"/>
    <dgm:cxn modelId="{CB9BAE01-69A0-4075-86A3-B81EBE0C4483}" type="presParOf" srcId="{8A5DD15F-EDED-4C3D-8C2B-961C29ED4AC5}" destId="{4C1CC9ED-C343-4300-98E7-EE98C5F78528}" srcOrd="6" destOrd="0" presId="urn:microsoft.com/office/officeart/2011/layout/CircleProcess"/>
    <dgm:cxn modelId="{B62C077F-DCED-4371-ACF0-1C5A75B1106D}" type="presParOf" srcId="{4C1CC9ED-C343-4300-98E7-EE98C5F78528}" destId="{E37356BD-F412-4846-B0AF-1016C0123447}" srcOrd="0" destOrd="0" presId="urn:microsoft.com/office/officeart/2011/layout/CircleProcess"/>
    <dgm:cxn modelId="{34F77673-A68B-4BE6-9FB6-DDD986A8EEC7}" type="presParOf" srcId="{8A5DD15F-EDED-4C3D-8C2B-961C29ED4AC5}" destId="{8B32D7F0-5332-4574-87B8-560B9D9E983C}" srcOrd="7" destOrd="0" presId="urn:microsoft.com/office/officeart/2011/layout/CircleProcess"/>
    <dgm:cxn modelId="{EA8F7C2E-C507-433B-A486-F41B62C2CB62}" type="presParOf" srcId="{8B32D7F0-5332-4574-87B8-560B9D9E983C}" destId="{6F8B6715-347B-4A25-BEAD-242B378770A3}" srcOrd="0" destOrd="0" presId="urn:microsoft.com/office/officeart/2011/layout/CircleProcess"/>
    <dgm:cxn modelId="{49D4B176-9044-4234-B1D6-78D36705C711}" type="presParOf" srcId="{8A5DD15F-EDED-4C3D-8C2B-961C29ED4AC5}" destId="{ECFA3929-C584-4FAC-8E1C-97A750ABF30A}" srcOrd="8" destOrd="0" presId="urn:microsoft.com/office/officeart/2011/layout/CircleProcess"/>
    <dgm:cxn modelId="{337A2FB0-331E-4223-AF25-CE8A9415EBB7}" type="presParOf" srcId="{8A5DD15F-EDED-4C3D-8C2B-961C29ED4AC5}" destId="{D7957E50-0BC6-4CEC-8770-B287828C6906}" srcOrd="9" destOrd="0" presId="urn:microsoft.com/office/officeart/2011/layout/CircleProcess"/>
    <dgm:cxn modelId="{98250FE8-CB35-43A0-BA2D-3A1A3342C072}" type="presParOf" srcId="{D7957E50-0BC6-4CEC-8770-B287828C6906}" destId="{9229EBC6-2719-4EB9-8F57-24275C096B52}" srcOrd="0" destOrd="0" presId="urn:microsoft.com/office/officeart/2011/layout/CircleProcess"/>
    <dgm:cxn modelId="{84607645-8068-4932-A0C6-3CC78598E9F3}" type="presParOf" srcId="{8A5DD15F-EDED-4C3D-8C2B-961C29ED4AC5}" destId="{D55C99D4-78B4-4B3F-90F7-AE6D40636CD1}" srcOrd="10" destOrd="0" presId="urn:microsoft.com/office/officeart/2011/layout/CircleProcess"/>
    <dgm:cxn modelId="{572A36DB-F71B-4FC6-A6BC-4AE809747E2B}" type="presParOf" srcId="{D55C99D4-78B4-4B3F-90F7-AE6D40636CD1}" destId="{6EB82A87-7A71-44F4-A0BA-E61A4551FFB4}" srcOrd="0" destOrd="0" presId="urn:microsoft.com/office/officeart/2011/layout/CircleProcess"/>
    <dgm:cxn modelId="{FD723076-E93D-4FCE-8179-2129E4E83EF1}" type="presParOf" srcId="{8A5DD15F-EDED-4C3D-8C2B-961C29ED4AC5}" destId="{7B6F9DC1-AECB-4BF3-B51D-74CC630D5DEE}" srcOrd="11" destOrd="0" presId="urn:microsoft.com/office/officeart/2011/layout/CircleProcess"/>
    <dgm:cxn modelId="{D397E6EB-680A-49AE-AA35-18CAE79FBC2E}" type="presParOf" srcId="{8A5DD15F-EDED-4C3D-8C2B-961C29ED4AC5}" destId="{468D58B5-3D1F-4527-BD41-151212A46095}" srcOrd="12" destOrd="0" presId="urn:microsoft.com/office/officeart/2011/layout/CircleProcess"/>
    <dgm:cxn modelId="{89ACD5A1-95A8-448E-8E43-37505B8A25B9}" type="presParOf" srcId="{468D58B5-3D1F-4527-BD41-151212A46095}" destId="{D2C97A0B-DA0A-442A-A556-7EC9FBC61CF7}" srcOrd="0" destOrd="0" presId="urn:microsoft.com/office/officeart/2011/layout/CircleProcess"/>
    <dgm:cxn modelId="{98E28374-0A80-4980-AE7E-DA4413E88571}" type="presParOf" srcId="{8A5DD15F-EDED-4C3D-8C2B-961C29ED4AC5}" destId="{819ABBD3-6C02-4823-A394-8EC60F4E95AD}" srcOrd="13" destOrd="0" presId="urn:microsoft.com/office/officeart/2011/layout/CircleProcess"/>
    <dgm:cxn modelId="{A91EB6C6-9C9A-47EE-851B-F5498EE34F85}" type="presParOf" srcId="{819ABBD3-6C02-4823-A394-8EC60F4E95AD}" destId="{1CBDCB17-B70F-4866-85F3-FF7CB45CA8BD}" srcOrd="0" destOrd="0" presId="urn:microsoft.com/office/officeart/2011/layout/CircleProcess"/>
    <dgm:cxn modelId="{70102229-9010-4274-BBF2-7642B9EDF1F7}" type="presParOf" srcId="{8A5DD15F-EDED-4C3D-8C2B-961C29ED4AC5}" destId="{CDCDE88A-EB7E-4409-99C3-3A001F41EFE6}" srcOrd="14" destOrd="0" presId="urn:microsoft.com/office/officeart/2011/layout/CircleProcess"/>
    <dgm:cxn modelId="{3644D944-056B-4F7E-9EB6-75810F1797F9}" type="presParOf" srcId="{8A5DD15F-EDED-4C3D-8C2B-961C29ED4AC5}" destId="{5FBD11FB-E18F-4407-933E-69E29EE3DCF9}" srcOrd="15" destOrd="0" presId="urn:microsoft.com/office/officeart/2011/layout/CircleProcess"/>
    <dgm:cxn modelId="{8EC04745-78AA-4119-B742-68123C82AFBF}" type="presParOf" srcId="{5FBD11FB-E18F-4407-933E-69E29EE3DCF9}" destId="{73943316-9A53-42A6-B5E2-219126E09673}" srcOrd="0" destOrd="0" presId="urn:microsoft.com/office/officeart/2011/layout/CircleProcess"/>
    <dgm:cxn modelId="{47943C7C-B609-4A1D-A3C8-D1B76AB8848A}" type="presParOf" srcId="{8A5DD15F-EDED-4C3D-8C2B-961C29ED4AC5}" destId="{29DF34D1-608E-47D0-993F-F5C16BF588FE}" srcOrd="16" destOrd="0" presId="urn:microsoft.com/office/officeart/2011/layout/CircleProcess"/>
    <dgm:cxn modelId="{B30398AD-7F66-4C9B-98E4-02A1A1CF2E5D}" type="presParOf" srcId="{29DF34D1-608E-47D0-993F-F5C16BF588FE}" destId="{9042CD39-E58B-4394-90E1-9DCCCD338E27}" srcOrd="0" destOrd="0" presId="urn:microsoft.com/office/officeart/2011/layout/CircleProcess"/>
    <dgm:cxn modelId="{DB901B78-652F-417D-ABBF-CC11C21C5827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BA92CBA-6C44-41DB-AF36-753D51D41A26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CO"/>
        </a:p>
      </dgm:t>
    </dgm:pt>
    <dgm:pt modelId="{5A21E832-F8F2-42A1-8169-171E13EEF6C5}">
      <dgm:prSet phldrT="[Texto]" custT="1"/>
      <dgm:spPr/>
      <dgm:t>
        <a:bodyPr/>
        <a:lstStyle/>
        <a:p>
          <a:r>
            <a:rPr lang="es-CO" sz="2000" b="1" dirty="0" smtClean="0"/>
            <a:t>1.</a:t>
          </a:r>
        </a:p>
        <a:p>
          <a:r>
            <a:rPr lang="es-CO" sz="2000" b="1" dirty="0" smtClean="0"/>
            <a:t>Determinar si es o no Residente</a:t>
          </a:r>
          <a:endParaRPr lang="es-CO" sz="2000" b="1" dirty="0"/>
        </a:p>
      </dgm:t>
    </dgm:pt>
    <dgm:pt modelId="{0152BDB8-6DE4-43B1-8313-9021F5FAB850}" type="parTrans" cxnId="{B2B1AF5B-AF6D-4457-9735-E3EAB02ADC3F}">
      <dgm:prSet/>
      <dgm:spPr/>
      <dgm:t>
        <a:bodyPr/>
        <a:lstStyle/>
        <a:p>
          <a:endParaRPr lang="es-CO"/>
        </a:p>
      </dgm:t>
    </dgm:pt>
    <dgm:pt modelId="{19B09DED-9820-497F-8550-710CB15A9684}" type="sibTrans" cxnId="{B2B1AF5B-AF6D-4457-9735-E3EAB02ADC3F}">
      <dgm:prSet/>
      <dgm:spPr/>
      <dgm:t>
        <a:bodyPr/>
        <a:lstStyle/>
        <a:p>
          <a:endParaRPr lang="es-CO"/>
        </a:p>
      </dgm:t>
    </dgm:pt>
    <dgm:pt modelId="{14EAB50F-E51F-4E0E-8C9E-856B25C0AB99}">
      <dgm:prSet phldrT="[Texto]" custT="1"/>
      <dgm:spPr/>
      <dgm:t>
        <a:bodyPr/>
        <a:lstStyle/>
        <a:p>
          <a:r>
            <a:rPr lang="es-CO" sz="1800" b="1" dirty="0" smtClean="0"/>
            <a:t>3. Determinar  clasificación (Empleado, </a:t>
          </a:r>
          <a:r>
            <a:rPr lang="es-CO" sz="1600" b="1" dirty="0" smtClean="0"/>
            <a:t>TCP, Otros)</a:t>
          </a:r>
        </a:p>
      </dgm:t>
    </dgm:pt>
    <dgm:pt modelId="{1B6FF387-A362-4D9F-9736-E9858D2A30CD}" type="parTrans" cxnId="{FA8E35C0-7C00-42B3-A38E-14ED9D95D445}">
      <dgm:prSet/>
      <dgm:spPr/>
      <dgm:t>
        <a:bodyPr/>
        <a:lstStyle/>
        <a:p>
          <a:endParaRPr lang="es-CO"/>
        </a:p>
      </dgm:t>
    </dgm:pt>
    <dgm:pt modelId="{C28CF784-871C-429A-8FF9-EE75073F7398}" type="sibTrans" cxnId="{FA8E35C0-7C00-42B3-A38E-14ED9D95D445}">
      <dgm:prSet/>
      <dgm:spPr/>
      <dgm:t>
        <a:bodyPr/>
        <a:lstStyle/>
        <a:p>
          <a:endParaRPr lang="es-CO"/>
        </a:p>
      </dgm:t>
    </dgm:pt>
    <dgm:pt modelId="{14F11007-CD99-4B75-90AF-27C7F123B791}">
      <dgm:prSet phldrT="[Texto]" custT="1"/>
      <dgm:spPr/>
      <dgm:t>
        <a:bodyPr/>
        <a:lstStyle/>
        <a:p>
          <a:r>
            <a:rPr lang="es-CO" sz="1800" b="1" dirty="0" smtClean="0"/>
            <a:t>4. </a:t>
          </a:r>
        </a:p>
        <a:p>
          <a:r>
            <a:rPr lang="es-CO" sz="1800" b="1" dirty="0" smtClean="0"/>
            <a:t>Identificar sistemas (ORD. IMAN, IMAS)</a:t>
          </a:r>
          <a:endParaRPr lang="es-CO" sz="1800" b="1" dirty="0"/>
        </a:p>
      </dgm:t>
    </dgm:pt>
    <dgm:pt modelId="{A35DDE62-2390-43A3-A9F4-4C695BF50064}" type="parTrans" cxnId="{A51359CF-DF9A-4DC0-8833-8DFEF8DB3528}">
      <dgm:prSet/>
      <dgm:spPr/>
      <dgm:t>
        <a:bodyPr/>
        <a:lstStyle/>
        <a:p>
          <a:endParaRPr lang="es-CO"/>
        </a:p>
      </dgm:t>
    </dgm:pt>
    <dgm:pt modelId="{25B866BC-F021-46A6-A517-CF2C28AAB0F3}" type="sibTrans" cxnId="{A51359CF-DF9A-4DC0-8833-8DFEF8DB3528}">
      <dgm:prSet/>
      <dgm:spPr/>
      <dgm:t>
        <a:bodyPr/>
        <a:lstStyle/>
        <a:p>
          <a:endParaRPr lang="es-CO"/>
        </a:p>
      </dgm:t>
    </dgm:pt>
    <dgm:pt modelId="{855DF4A7-B9A6-40B0-B5EB-316087CBC920}">
      <dgm:prSet phldrT="[Texto]" custT="1"/>
      <dgm:spPr/>
      <dgm:t>
        <a:bodyPr/>
        <a:lstStyle/>
        <a:p>
          <a:r>
            <a:rPr lang="es-CO" sz="1800" b="1" dirty="0" smtClean="0"/>
            <a:t>5. </a:t>
          </a:r>
        </a:p>
        <a:p>
          <a:r>
            <a:rPr lang="es-CO" sz="1800" b="1" dirty="0" smtClean="0"/>
            <a:t>Identificar  formularios y calcular el impuesto</a:t>
          </a:r>
          <a:endParaRPr lang="es-CO" sz="1800" b="1" dirty="0"/>
        </a:p>
      </dgm:t>
    </dgm:pt>
    <dgm:pt modelId="{37DC7808-5445-467D-94E7-08FB90266601}" type="parTrans" cxnId="{47B05739-E667-4965-B12C-174B52AED162}">
      <dgm:prSet/>
      <dgm:spPr/>
      <dgm:t>
        <a:bodyPr/>
        <a:lstStyle/>
        <a:p>
          <a:endParaRPr lang="es-CO"/>
        </a:p>
      </dgm:t>
    </dgm:pt>
    <dgm:pt modelId="{7F866257-BD0C-4D8A-954B-3AEF6A96ACDB}" type="sibTrans" cxnId="{47B05739-E667-4965-B12C-174B52AED162}">
      <dgm:prSet/>
      <dgm:spPr/>
      <dgm:t>
        <a:bodyPr/>
        <a:lstStyle/>
        <a:p>
          <a:endParaRPr lang="es-CO"/>
        </a:p>
      </dgm:t>
    </dgm:pt>
    <dgm:pt modelId="{4CB972A6-EF5A-4F2E-AA26-E84F9350A9AA}">
      <dgm:prSet phldrT="[Texto]" custT="1"/>
      <dgm:spPr/>
      <dgm:t>
        <a:bodyPr/>
        <a:lstStyle/>
        <a:p>
          <a:r>
            <a:rPr lang="es-CO" sz="2000" b="1" dirty="0" smtClean="0"/>
            <a:t>6. </a:t>
          </a:r>
        </a:p>
        <a:p>
          <a:r>
            <a:rPr lang="es-CO" sz="2000" b="1" dirty="0" smtClean="0"/>
            <a:t>Presentar y pagar</a:t>
          </a:r>
        </a:p>
        <a:p>
          <a:endParaRPr lang="es-CO" sz="600" dirty="0"/>
        </a:p>
      </dgm:t>
    </dgm:pt>
    <dgm:pt modelId="{E63A16CB-66D1-4279-87C7-F00DDCB643E2}" type="parTrans" cxnId="{7EDF5080-0899-4784-B7DA-BE8D4CC70CDC}">
      <dgm:prSet/>
      <dgm:spPr/>
      <dgm:t>
        <a:bodyPr/>
        <a:lstStyle/>
        <a:p>
          <a:endParaRPr lang="es-CO"/>
        </a:p>
      </dgm:t>
    </dgm:pt>
    <dgm:pt modelId="{0CA6ADDE-3317-4AA4-BFEF-EF4FA46FDB3A}" type="sibTrans" cxnId="{7EDF5080-0899-4784-B7DA-BE8D4CC70CDC}">
      <dgm:prSet/>
      <dgm:spPr/>
      <dgm:t>
        <a:bodyPr/>
        <a:lstStyle/>
        <a:p>
          <a:endParaRPr lang="es-CO"/>
        </a:p>
      </dgm:t>
    </dgm:pt>
    <dgm:pt modelId="{17B79E98-9318-4A04-B9D6-AA6F9EFD7A6B}">
      <dgm:prSet phldrT="[Texto]" custT="1"/>
      <dgm:spPr/>
      <dgm:t>
        <a:bodyPr/>
        <a:lstStyle/>
        <a:p>
          <a:r>
            <a:rPr lang="es-CO" sz="2000" b="1" dirty="0" smtClean="0"/>
            <a:t>2. </a:t>
          </a:r>
        </a:p>
        <a:p>
          <a:r>
            <a:rPr lang="es-CO" sz="2000" b="1" dirty="0" smtClean="0"/>
            <a:t>Determinar si debe  o no declarar</a:t>
          </a:r>
          <a:endParaRPr lang="es-CO" sz="2000" b="1" dirty="0"/>
        </a:p>
      </dgm:t>
    </dgm:pt>
    <dgm:pt modelId="{CC54FAB1-B137-4813-820B-7E34115937A0}" type="parTrans" cxnId="{D3E0B4E3-62F7-40A1-B1C5-8FC955539B48}">
      <dgm:prSet/>
      <dgm:spPr/>
      <dgm:t>
        <a:bodyPr/>
        <a:lstStyle/>
        <a:p>
          <a:endParaRPr lang="es-CO"/>
        </a:p>
      </dgm:t>
    </dgm:pt>
    <dgm:pt modelId="{B7FAC5B0-B3BE-460F-B535-31063E4544E5}" type="sibTrans" cxnId="{D3E0B4E3-62F7-40A1-B1C5-8FC955539B48}">
      <dgm:prSet/>
      <dgm:spPr/>
      <dgm:t>
        <a:bodyPr/>
        <a:lstStyle/>
        <a:p>
          <a:endParaRPr lang="es-CO"/>
        </a:p>
      </dgm:t>
    </dgm:pt>
    <dgm:pt modelId="{8A5DD15F-EDED-4C3D-8C2B-961C29ED4AC5}" type="pres">
      <dgm:prSet presAssocID="{3BA92CBA-6C44-41DB-AF36-753D51D41A26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BA4A22-1928-4648-9D4E-518275ED3598}" type="pres">
      <dgm:prSet presAssocID="{4CB972A6-EF5A-4F2E-AA26-E84F9350A9AA}" presName="Accent6" presStyleCnt="0"/>
      <dgm:spPr/>
    </dgm:pt>
    <dgm:pt modelId="{88EA0DE2-86FF-4620-AEC8-5E7E5449344E}" type="pres">
      <dgm:prSet presAssocID="{4CB972A6-EF5A-4F2E-AA26-E84F9350A9AA}" presName="Accent" presStyleLbl="node1" presStyleIdx="0" presStyleCnt="6"/>
      <dgm:spPr/>
      <dgm:t>
        <a:bodyPr/>
        <a:lstStyle/>
        <a:p>
          <a:endParaRPr lang="es-CO"/>
        </a:p>
      </dgm:t>
    </dgm:pt>
    <dgm:pt modelId="{7DBA9149-DAF0-4A80-8E9B-8172C3860541}" type="pres">
      <dgm:prSet presAssocID="{4CB972A6-EF5A-4F2E-AA26-E84F9350A9AA}" presName="ParentBackground6" presStyleCnt="0"/>
      <dgm:spPr/>
    </dgm:pt>
    <dgm:pt modelId="{CE75B20A-795B-4E18-9F3E-31B2B4EB722B}" type="pres">
      <dgm:prSet presAssocID="{4CB972A6-EF5A-4F2E-AA26-E84F9350A9AA}" presName="ParentBackground" presStyleLbl="fgAcc1" presStyleIdx="0" presStyleCnt="6"/>
      <dgm:spPr/>
      <dgm:t>
        <a:bodyPr/>
        <a:lstStyle/>
        <a:p>
          <a:endParaRPr lang="es-CO"/>
        </a:p>
      </dgm:t>
    </dgm:pt>
    <dgm:pt modelId="{3E7A3A31-E65D-4B60-B821-8E31CFAFD4CF}" type="pres">
      <dgm:prSet presAssocID="{4CB972A6-EF5A-4F2E-AA26-E84F9350A9A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4CC6F4-52B7-488F-9C65-6B8A87B5A7E0}" type="pres">
      <dgm:prSet presAssocID="{855DF4A7-B9A6-40B0-B5EB-316087CBC920}" presName="Accent5" presStyleCnt="0"/>
      <dgm:spPr/>
    </dgm:pt>
    <dgm:pt modelId="{E3EA21BE-AC7E-48EE-98BE-8AD2C3AAD177}" type="pres">
      <dgm:prSet presAssocID="{855DF4A7-B9A6-40B0-B5EB-316087CBC920}" presName="Accent" presStyleLbl="node1" presStyleIdx="1" presStyleCnt="6"/>
      <dgm:spPr/>
      <dgm:t>
        <a:bodyPr/>
        <a:lstStyle/>
        <a:p>
          <a:endParaRPr lang="es-CO"/>
        </a:p>
      </dgm:t>
    </dgm:pt>
    <dgm:pt modelId="{CF0C7B70-0B8C-4DF1-A128-AB7498FC14D8}" type="pres">
      <dgm:prSet presAssocID="{855DF4A7-B9A6-40B0-B5EB-316087CBC920}" presName="ParentBackground5" presStyleCnt="0"/>
      <dgm:spPr/>
    </dgm:pt>
    <dgm:pt modelId="{3FED74E3-B898-4A11-8809-4B366E4BA73C}" type="pres">
      <dgm:prSet presAssocID="{855DF4A7-B9A6-40B0-B5EB-316087CBC920}" presName="ParentBackground" presStyleLbl="fgAcc1" presStyleIdx="1" presStyleCnt="6"/>
      <dgm:spPr/>
      <dgm:t>
        <a:bodyPr/>
        <a:lstStyle/>
        <a:p>
          <a:endParaRPr lang="es-CO"/>
        </a:p>
      </dgm:t>
    </dgm:pt>
    <dgm:pt modelId="{C37AD72E-1B1A-45D6-8AA0-9119D259D870}" type="pres">
      <dgm:prSet presAssocID="{855DF4A7-B9A6-40B0-B5EB-316087CBC920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1CC9ED-C343-4300-98E7-EE98C5F78528}" type="pres">
      <dgm:prSet presAssocID="{14F11007-CD99-4B75-90AF-27C7F123B791}" presName="Accent4" presStyleCnt="0"/>
      <dgm:spPr/>
    </dgm:pt>
    <dgm:pt modelId="{E37356BD-F412-4846-B0AF-1016C0123447}" type="pres">
      <dgm:prSet presAssocID="{14F11007-CD99-4B75-90AF-27C7F123B791}" presName="Accent" presStyleLbl="node1" presStyleIdx="2" presStyleCnt="6"/>
      <dgm:spPr/>
      <dgm:t>
        <a:bodyPr/>
        <a:lstStyle/>
        <a:p>
          <a:endParaRPr lang="es-CO"/>
        </a:p>
      </dgm:t>
    </dgm:pt>
    <dgm:pt modelId="{8B32D7F0-5332-4574-87B8-560B9D9E983C}" type="pres">
      <dgm:prSet presAssocID="{14F11007-CD99-4B75-90AF-27C7F123B791}" presName="ParentBackground4" presStyleCnt="0"/>
      <dgm:spPr/>
    </dgm:pt>
    <dgm:pt modelId="{6F8B6715-347B-4A25-BEAD-242B378770A3}" type="pres">
      <dgm:prSet presAssocID="{14F11007-CD99-4B75-90AF-27C7F123B791}" presName="ParentBackground" presStyleLbl="fgAcc1" presStyleIdx="2" presStyleCnt="6"/>
      <dgm:spPr/>
      <dgm:t>
        <a:bodyPr/>
        <a:lstStyle/>
        <a:p>
          <a:endParaRPr lang="es-CO"/>
        </a:p>
      </dgm:t>
    </dgm:pt>
    <dgm:pt modelId="{ECFA3929-C584-4FAC-8E1C-97A750ABF30A}" type="pres">
      <dgm:prSet presAssocID="{14F11007-CD99-4B75-90AF-27C7F123B79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957E50-0BC6-4CEC-8770-B287828C6906}" type="pres">
      <dgm:prSet presAssocID="{14EAB50F-E51F-4E0E-8C9E-856B25C0AB99}" presName="Accent3" presStyleCnt="0"/>
      <dgm:spPr/>
    </dgm:pt>
    <dgm:pt modelId="{9229EBC6-2719-4EB9-8F57-24275C096B52}" type="pres">
      <dgm:prSet presAssocID="{14EAB50F-E51F-4E0E-8C9E-856B25C0AB99}" presName="Accent" presStyleLbl="node1" presStyleIdx="3" presStyleCnt="6"/>
      <dgm:spPr/>
      <dgm:t>
        <a:bodyPr/>
        <a:lstStyle/>
        <a:p>
          <a:endParaRPr lang="es-CO"/>
        </a:p>
      </dgm:t>
    </dgm:pt>
    <dgm:pt modelId="{D55C99D4-78B4-4B3F-90F7-AE6D40636CD1}" type="pres">
      <dgm:prSet presAssocID="{14EAB50F-E51F-4E0E-8C9E-856B25C0AB99}" presName="ParentBackground3" presStyleCnt="0"/>
      <dgm:spPr/>
    </dgm:pt>
    <dgm:pt modelId="{6EB82A87-7A71-44F4-A0BA-E61A4551FFB4}" type="pres">
      <dgm:prSet presAssocID="{14EAB50F-E51F-4E0E-8C9E-856B25C0AB99}" presName="ParentBackground" presStyleLbl="fgAcc1" presStyleIdx="3" presStyleCnt="6"/>
      <dgm:spPr/>
      <dgm:t>
        <a:bodyPr/>
        <a:lstStyle/>
        <a:p>
          <a:endParaRPr lang="es-CO"/>
        </a:p>
      </dgm:t>
    </dgm:pt>
    <dgm:pt modelId="{7B6F9DC1-AECB-4BF3-B51D-74CC630D5DEE}" type="pres">
      <dgm:prSet presAssocID="{14EAB50F-E51F-4E0E-8C9E-856B25C0AB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8D58B5-3D1F-4527-BD41-151212A46095}" type="pres">
      <dgm:prSet presAssocID="{17B79E98-9318-4A04-B9D6-AA6F9EFD7A6B}" presName="Accent2" presStyleCnt="0"/>
      <dgm:spPr/>
    </dgm:pt>
    <dgm:pt modelId="{D2C97A0B-DA0A-442A-A556-7EC9FBC61CF7}" type="pres">
      <dgm:prSet presAssocID="{17B79E98-9318-4A04-B9D6-AA6F9EFD7A6B}" presName="Accent" presStyleLbl="node1" presStyleIdx="4" presStyleCnt="6"/>
      <dgm:spPr/>
    </dgm:pt>
    <dgm:pt modelId="{819ABBD3-6C02-4823-A394-8EC60F4E95AD}" type="pres">
      <dgm:prSet presAssocID="{17B79E98-9318-4A04-B9D6-AA6F9EFD7A6B}" presName="ParentBackground2" presStyleCnt="0"/>
      <dgm:spPr/>
    </dgm:pt>
    <dgm:pt modelId="{1CBDCB17-B70F-4866-85F3-FF7CB45CA8BD}" type="pres">
      <dgm:prSet presAssocID="{17B79E98-9318-4A04-B9D6-AA6F9EFD7A6B}" presName="ParentBackground" presStyleLbl="fgAcc1" presStyleIdx="4" presStyleCnt="6"/>
      <dgm:spPr/>
      <dgm:t>
        <a:bodyPr/>
        <a:lstStyle/>
        <a:p>
          <a:endParaRPr lang="es-CO"/>
        </a:p>
      </dgm:t>
    </dgm:pt>
    <dgm:pt modelId="{CDCDE88A-EB7E-4409-99C3-3A001F41EFE6}" type="pres">
      <dgm:prSet presAssocID="{17B79E98-9318-4A04-B9D6-AA6F9EFD7A6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BD11FB-E18F-4407-933E-69E29EE3DCF9}" type="pres">
      <dgm:prSet presAssocID="{5A21E832-F8F2-42A1-8169-171E13EEF6C5}" presName="Accent1" presStyleCnt="0"/>
      <dgm:spPr/>
      <dgm:t>
        <a:bodyPr/>
        <a:lstStyle/>
        <a:p>
          <a:endParaRPr lang="es-CO"/>
        </a:p>
      </dgm:t>
    </dgm:pt>
    <dgm:pt modelId="{73943316-9A53-42A6-B5E2-219126E09673}" type="pres">
      <dgm:prSet presAssocID="{5A21E832-F8F2-42A1-8169-171E13EEF6C5}" presName="Accent" presStyleLbl="node1" presStyleIdx="5" presStyleCnt="6" custLinFactNeighborX="-2398" custLinFactNeighborY="-1126"/>
      <dgm:spPr/>
      <dgm:t>
        <a:bodyPr/>
        <a:lstStyle/>
        <a:p>
          <a:endParaRPr lang="es-CO"/>
        </a:p>
      </dgm:t>
    </dgm:pt>
    <dgm:pt modelId="{29DF34D1-608E-47D0-993F-F5C16BF588FE}" type="pres">
      <dgm:prSet presAssocID="{5A21E832-F8F2-42A1-8169-171E13EEF6C5}" presName="ParentBackground1" presStyleCnt="0"/>
      <dgm:spPr/>
      <dgm:t>
        <a:bodyPr/>
        <a:lstStyle/>
        <a:p>
          <a:endParaRPr lang="es-CO"/>
        </a:p>
      </dgm:t>
    </dgm:pt>
    <dgm:pt modelId="{9042CD39-E58B-4394-90E1-9DCCCD338E27}" type="pres">
      <dgm:prSet presAssocID="{5A21E832-F8F2-42A1-8169-171E13EEF6C5}" presName="ParentBackground" presStyleLbl="fgAcc1" presStyleIdx="5" presStyleCnt="6" custLinFactNeighborX="-3378" custLinFactNeighborY="-338"/>
      <dgm:spPr/>
      <dgm:t>
        <a:bodyPr/>
        <a:lstStyle/>
        <a:p>
          <a:endParaRPr lang="es-CO"/>
        </a:p>
      </dgm:t>
    </dgm:pt>
    <dgm:pt modelId="{0C62DBD2-D28A-405C-A5FD-4746EAD7FB0F}" type="pres">
      <dgm:prSet presAssocID="{5A21E832-F8F2-42A1-8169-171E13EEF6C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A8E35C0-7C00-42B3-A38E-14ED9D95D445}" srcId="{3BA92CBA-6C44-41DB-AF36-753D51D41A26}" destId="{14EAB50F-E51F-4E0E-8C9E-856B25C0AB99}" srcOrd="2" destOrd="0" parTransId="{1B6FF387-A362-4D9F-9736-E9858D2A30CD}" sibTransId="{C28CF784-871C-429A-8FF9-EE75073F7398}"/>
    <dgm:cxn modelId="{D3E0B4E3-62F7-40A1-B1C5-8FC955539B48}" srcId="{3BA92CBA-6C44-41DB-AF36-753D51D41A26}" destId="{17B79E98-9318-4A04-B9D6-AA6F9EFD7A6B}" srcOrd="1" destOrd="0" parTransId="{CC54FAB1-B137-4813-820B-7E34115937A0}" sibTransId="{B7FAC5B0-B3BE-460F-B535-31063E4544E5}"/>
    <dgm:cxn modelId="{1CA8B906-2589-434F-989D-C64026E6776B}" type="presOf" srcId="{4CB972A6-EF5A-4F2E-AA26-E84F9350A9AA}" destId="{CE75B20A-795B-4E18-9F3E-31B2B4EB722B}" srcOrd="0" destOrd="0" presId="urn:microsoft.com/office/officeart/2011/layout/CircleProcess"/>
    <dgm:cxn modelId="{17552750-F1DD-4F69-B629-B72FF8D93FF6}" type="presOf" srcId="{3BA92CBA-6C44-41DB-AF36-753D51D41A26}" destId="{8A5DD15F-EDED-4C3D-8C2B-961C29ED4AC5}" srcOrd="0" destOrd="0" presId="urn:microsoft.com/office/officeart/2011/layout/CircleProcess"/>
    <dgm:cxn modelId="{B2B1AF5B-AF6D-4457-9735-E3EAB02ADC3F}" srcId="{3BA92CBA-6C44-41DB-AF36-753D51D41A26}" destId="{5A21E832-F8F2-42A1-8169-171E13EEF6C5}" srcOrd="0" destOrd="0" parTransId="{0152BDB8-6DE4-43B1-8313-9021F5FAB850}" sibTransId="{19B09DED-9820-497F-8550-710CB15A9684}"/>
    <dgm:cxn modelId="{7A8E5A90-1A64-4016-983E-8F667A4DD296}" type="presOf" srcId="{4CB972A6-EF5A-4F2E-AA26-E84F9350A9AA}" destId="{3E7A3A31-E65D-4B60-B821-8E31CFAFD4CF}" srcOrd="1" destOrd="0" presId="urn:microsoft.com/office/officeart/2011/layout/CircleProcess"/>
    <dgm:cxn modelId="{CE16E946-5F9A-4D56-A4F4-4C5BE929AAC7}" type="presOf" srcId="{14F11007-CD99-4B75-90AF-27C7F123B791}" destId="{6F8B6715-347B-4A25-BEAD-242B378770A3}" srcOrd="0" destOrd="0" presId="urn:microsoft.com/office/officeart/2011/layout/CircleProcess"/>
    <dgm:cxn modelId="{314049AB-DAE1-4177-A1BD-D0DEF8922395}" type="presOf" srcId="{855DF4A7-B9A6-40B0-B5EB-316087CBC920}" destId="{3FED74E3-B898-4A11-8809-4B366E4BA73C}" srcOrd="0" destOrd="0" presId="urn:microsoft.com/office/officeart/2011/layout/CircleProcess"/>
    <dgm:cxn modelId="{A51359CF-DF9A-4DC0-8833-8DFEF8DB3528}" srcId="{3BA92CBA-6C44-41DB-AF36-753D51D41A26}" destId="{14F11007-CD99-4B75-90AF-27C7F123B791}" srcOrd="3" destOrd="0" parTransId="{A35DDE62-2390-43A3-A9F4-4C695BF50064}" sibTransId="{25B866BC-F021-46A6-A517-CF2C28AAB0F3}"/>
    <dgm:cxn modelId="{BB38381C-D9A8-4FC8-942F-1EBC34B5B178}" type="presOf" srcId="{17B79E98-9318-4A04-B9D6-AA6F9EFD7A6B}" destId="{1CBDCB17-B70F-4866-85F3-FF7CB45CA8BD}" srcOrd="0" destOrd="0" presId="urn:microsoft.com/office/officeart/2011/layout/CircleProcess"/>
    <dgm:cxn modelId="{C322A1E7-3880-47AA-AB5D-9A45E53C2702}" type="presOf" srcId="{14EAB50F-E51F-4E0E-8C9E-856B25C0AB99}" destId="{7B6F9DC1-AECB-4BF3-B51D-74CC630D5DEE}" srcOrd="1" destOrd="0" presId="urn:microsoft.com/office/officeart/2011/layout/CircleProcess"/>
    <dgm:cxn modelId="{B3D8E25B-34A5-446F-A1A9-7673FCBF5375}" type="presOf" srcId="{855DF4A7-B9A6-40B0-B5EB-316087CBC920}" destId="{C37AD72E-1B1A-45D6-8AA0-9119D259D870}" srcOrd="1" destOrd="0" presId="urn:microsoft.com/office/officeart/2011/layout/CircleProcess"/>
    <dgm:cxn modelId="{E8759611-D4D6-4E76-A848-1B5F33AA8E5D}" type="presOf" srcId="{14EAB50F-E51F-4E0E-8C9E-856B25C0AB99}" destId="{6EB82A87-7A71-44F4-A0BA-E61A4551FFB4}" srcOrd="0" destOrd="0" presId="urn:microsoft.com/office/officeart/2011/layout/CircleProcess"/>
    <dgm:cxn modelId="{7EDF5080-0899-4784-B7DA-BE8D4CC70CDC}" srcId="{3BA92CBA-6C44-41DB-AF36-753D51D41A26}" destId="{4CB972A6-EF5A-4F2E-AA26-E84F9350A9AA}" srcOrd="5" destOrd="0" parTransId="{E63A16CB-66D1-4279-87C7-F00DDCB643E2}" sibTransId="{0CA6ADDE-3317-4AA4-BFEF-EF4FA46FDB3A}"/>
    <dgm:cxn modelId="{0148F450-72A4-40F6-A07A-ADA5E10B8703}" type="presOf" srcId="{17B79E98-9318-4A04-B9D6-AA6F9EFD7A6B}" destId="{CDCDE88A-EB7E-4409-99C3-3A001F41EFE6}" srcOrd="1" destOrd="0" presId="urn:microsoft.com/office/officeart/2011/layout/CircleProcess"/>
    <dgm:cxn modelId="{CA32E310-B0CF-4F9B-8F35-014E9A704505}" type="presOf" srcId="{5A21E832-F8F2-42A1-8169-171E13EEF6C5}" destId="{0C62DBD2-D28A-405C-A5FD-4746EAD7FB0F}" srcOrd="1" destOrd="0" presId="urn:microsoft.com/office/officeart/2011/layout/CircleProcess"/>
    <dgm:cxn modelId="{A74E9D4A-5102-4FCA-81A0-654494482B33}" type="presOf" srcId="{14F11007-CD99-4B75-90AF-27C7F123B791}" destId="{ECFA3929-C584-4FAC-8E1C-97A750ABF30A}" srcOrd="1" destOrd="0" presId="urn:microsoft.com/office/officeart/2011/layout/CircleProcess"/>
    <dgm:cxn modelId="{47B05739-E667-4965-B12C-174B52AED162}" srcId="{3BA92CBA-6C44-41DB-AF36-753D51D41A26}" destId="{855DF4A7-B9A6-40B0-B5EB-316087CBC920}" srcOrd="4" destOrd="0" parTransId="{37DC7808-5445-467D-94E7-08FB90266601}" sibTransId="{7F866257-BD0C-4D8A-954B-3AEF6A96ACDB}"/>
    <dgm:cxn modelId="{258720BD-D641-47B9-8451-ADFAFD955B03}" type="presOf" srcId="{5A21E832-F8F2-42A1-8169-171E13EEF6C5}" destId="{9042CD39-E58B-4394-90E1-9DCCCD338E27}" srcOrd="0" destOrd="0" presId="urn:microsoft.com/office/officeart/2011/layout/CircleProcess"/>
    <dgm:cxn modelId="{2E0D8246-0229-46CB-B7A6-19095B54103C}" type="presParOf" srcId="{8A5DD15F-EDED-4C3D-8C2B-961C29ED4AC5}" destId="{23BA4A22-1928-4648-9D4E-518275ED3598}" srcOrd="0" destOrd="0" presId="urn:microsoft.com/office/officeart/2011/layout/CircleProcess"/>
    <dgm:cxn modelId="{424B3200-AE0D-411B-8767-DEE53AAF4D06}" type="presParOf" srcId="{23BA4A22-1928-4648-9D4E-518275ED3598}" destId="{88EA0DE2-86FF-4620-AEC8-5E7E5449344E}" srcOrd="0" destOrd="0" presId="urn:microsoft.com/office/officeart/2011/layout/CircleProcess"/>
    <dgm:cxn modelId="{D3B82E16-3C8E-4E37-A7BD-65CEBB93443B}" type="presParOf" srcId="{8A5DD15F-EDED-4C3D-8C2B-961C29ED4AC5}" destId="{7DBA9149-DAF0-4A80-8E9B-8172C3860541}" srcOrd="1" destOrd="0" presId="urn:microsoft.com/office/officeart/2011/layout/CircleProcess"/>
    <dgm:cxn modelId="{678A278E-E2E0-4B20-A8F3-FDEFDDF0E1CB}" type="presParOf" srcId="{7DBA9149-DAF0-4A80-8E9B-8172C3860541}" destId="{CE75B20A-795B-4E18-9F3E-31B2B4EB722B}" srcOrd="0" destOrd="0" presId="urn:microsoft.com/office/officeart/2011/layout/CircleProcess"/>
    <dgm:cxn modelId="{22D8B592-A594-4CFC-B30F-0EA4C838FD6A}" type="presParOf" srcId="{8A5DD15F-EDED-4C3D-8C2B-961C29ED4AC5}" destId="{3E7A3A31-E65D-4B60-B821-8E31CFAFD4CF}" srcOrd="2" destOrd="0" presId="urn:microsoft.com/office/officeart/2011/layout/CircleProcess"/>
    <dgm:cxn modelId="{57B6A21A-E116-49BE-94E3-2CF86B4FD9E0}" type="presParOf" srcId="{8A5DD15F-EDED-4C3D-8C2B-961C29ED4AC5}" destId="{A94CC6F4-52B7-488F-9C65-6B8A87B5A7E0}" srcOrd="3" destOrd="0" presId="urn:microsoft.com/office/officeart/2011/layout/CircleProcess"/>
    <dgm:cxn modelId="{BA6ACE3B-4F78-48FE-B413-0D0E544548B9}" type="presParOf" srcId="{A94CC6F4-52B7-488F-9C65-6B8A87B5A7E0}" destId="{E3EA21BE-AC7E-48EE-98BE-8AD2C3AAD177}" srcOrd="0" destOrd="0" presId="urn:microsoft.com/office/officeart/2011/layout/CircleProcess"/>
    <dgm:cxn modelId="{8F202A2B-D0FF-4849-BE03-21722459F4C7}" type="presParOf" srcId="{8A5DD15F-EDED-4C3D-8C2B-961C29ED4AC5}" destId="{CF0C7B70-0B8C-4DF1-A128-AB7498FC14D8}" srcOrd="4" destOrd="0" presId="urn:microsoft.com/office/officeart/2011/layout/CircleProcess"/>
    <dgm:cxn modelId="{BC7FA252-BA7B-487C-B8FF-A83E3D5C90DB}" type="presParOf" srcId="{CF0C7B70-0B8C-4DF1-A128-AB7498FC14D8}" destId="{3FED74E3-B898-4A11-8809-4B366E4BA73C}" srcOrd="0" destOrd="0" presId="urn:microsoft.com/office/officeart/2011/layout/CircleProcess"/>
    <dgm:cxn modelId="{3861C9FE-D778-43CC-A418-93A9DA8438AB}" type="presParOf" srcId="{8A5DD15F-EDED-4C3D-8C2B-961C29ED4AC5}" destId="{C37AD72E-1B1A-45D6-8AA0-9119D259D870}" srcOrd="5" destOrd="0" presId="urn:microsoft.com/office/officeart/2011/layout/CircleProcess"/>
    <dgm:cxn modelId="{688B144D-5D58-4C64-B150-E0E82BC7DAEC}" type="presParOf" srcId="{8A5DD15F-EDED-4C3D-8C2B-961C29ED4AC5}" destId="{4C1CC9ED-C343-4300-98E7-EE98C5F78528}" srcOrd="6" destOrd="0" presId="urn:microsoft.com/office/officeart/2011/layout/CircleProcess"/>
    <dgm:cxn modelId="{F2B8757F-59D1-4929-A4C6-60317D4BC122}" type="presParOf" srcId="{4C1CC9ED-C343-4300-98E7-EE98C5F78528}" destId="{E37356BD-F412-4846-B0AF-1016C0123447}" srcOrd="0" destOrd="0" presId="urn:microsoft.com/office/officeart/2011/layout/CircleProcess"/>
    <dgm:cxn modelId="{63BFC168-957E-4955-8C3E-85FCD82DC630}" type="presParOf" srcId="{8A5DD15F-EDED-4C3D-8C2B-961C29ED4AC5}" destId="{8B32D7F0-5332-4574-87B8-560B9D9E983C}" srcOrd="7" destOrd="0" presId="urn:microsoft.com/office/officeart/2011/layout/CircleProcess"/>
    <dgm:cxn modelId="{103D5FEC-7133-4F9F-AAE3-6E2128633B94}" type="presParOf" srcId="{8B32D7F0-5332-4574-87B8-560B9D9E983C}" destId="{6F8B6715-347B-4A25-BEAD-242B378770A3}" srcOrd="0" destOrd="0" presId="urn:microsoft.com/office/officeart/2011/layout/CircleProcess"/>
    <dgm:cxn modelId="{4227B911-0CEF-4E67-93C4-BC69DADB47DD}" type="presParOf" srcId="{8A5DD15F-EDED-4C3D-8C2B-961C29ED4AC5}" destId="{ECFA3929-C584-4FAC-8E1C-97A750ABF30A}" srcOrd="8" destOrd="0" presId="urn:microsoft.com/office/officeart/2011/layout/CircleProcess"/>
    <dgm:cxn modelId="{E2BEC7C0-894D-4606-85DE-4E99EC0BA11F}" type="presParOf" srcId="{8A5DD15F-EDED-4C3D-8C2B-961C29ED4AC5}" destId="{D7957E50-0BC6-4CEC-8770-B287828C6906}" srcOrd="9" destOrd="0" presId="urn:microsoft.com/office/officeart/2011/layout/CircleProcess"/>
    <dgm:cxn modelId="{188EF6DD-4997-48A3-B5ED-F741398C8DE0}" type="presParOf" srcId="{D7957E50-0BC6-4CEC-8770-B287828C6906}" destId="{9229EBC6-2719-4EB9-8F57-24275C096B52}" srcOrd="0" destOrd="0" presId="urn:microsoft.com/office/officeart/2011/layout/CircleProcess"/>
    <dgm:cxn modelId="{5757FE33-75CA-472B-87D6-394344162CB5}" type="presParOf" srcId="{8A5DD15F-EDED-4C3D-8C2B-961C29ED4AC5}" destId="{D55C99D4-78B4-4B3F-90F7-AE6D40636CD1}" srcOrd="10" destOrd="0" presId="urn:microsoft.com/office/officeart/2011/layout/CircleProcess"/>
    <dgm:cxn modelId="{90C659DD-A31F-4035-B7EF-71D1D9D91EE5}" type="presParOf" srcId="{D55C99D4-78B4-4B3F-90F7-AE6D40636CD1}" destId="{6EB82A87-7A71-44F4-A0BA-E61A4551FFB4}" srcOrd="0" destOrd="0" presId="urn:microsoft.com/office/officeart/2011/layout/CircleProcess"/>
    <dgm:cxn modelId="{5E1FD3BA-4D63-4903-B7B6-B6534FE77F44}" type="presParOf" srcId="{8A5DD15F-EDED-4C3D-8C2B-961C29ED4AC5}" destId="{7B6F9DC1-AECB-4BF3-B51D-74CC630D5DEE}" srcOrd="11" destOrd="0" presId="urn:microsoft.com/office/officeart/2011/layout/CircleProcess"/>
    <dgm:cxn modelId="{DCDB067C-9555-43BC-930D-B0BA8F44E1B6}" type="presParOf" srcId="{8A5DD15F-EDED-4C3D-8C2B-961C29ED4AC5}" destId="{468D58B5-3D1F-4527-BD41-151212A46095}" srcOrd="12" destOrd="0" presId="urn:microsoft.com/office/officeart/2011/layout/CircleProcess"/>
    <dgm:cxn modelId="{D560913A-88CE-419E-991D-E6F85E61BF0F}" type="presParOf" srcId="{468D58B5-3D1F-4527-BD41-151212A46095}" destId="{D2C97A0B-DA0A-442A-A556-7EC9FBC61CF7}" srcOrd="0" destOrd="0" presId="urn:microsoft.com/office/officeart/2011/layout/CircleProcess"/>
    <dgm:cxn modelId="{5B268876-E20E-4DB7-AAAF-CCDA3B65DE4B}" type="presParOf" srcId="{8A5DD15F-EDED-4C3D-8C2B-961C29ED4AC5}" destId="{819ABBD3-6C02-4823-A394-8EC60F4E95AD}" srcOrd="13" destOrd="0" presId="urn:microsoft.com/office/officeart/2011/layout/CircleProcess"/>
    <dgm:cxn modelId="{6709C729-62C7-44D1-A411-EB96A5BB6CD3}" type="presParOf" srcId="{819ABBD3-6C02-4823-A394-8EC60F4E95AD}" destId="{1CBDCB17-B70F-4866-85F3-FF7CB45CA8BD}" srcOrd="0" destOrd="0" presId="urn:microsoft.com/office/officeart/2011/layout/CircleProcess"/>
    <dgm:cxn modelId="{88262275-0F7A-4A04-83A6-91FDB15CE5AB}" type="presParOf" srcId="{8A5DD15F-EDED-4C3D-8C2B-961C29ED4AC5}" destId="{CDCDE88A-EB7E-4409-99C3-3A001F41EFE6}" srcOrd="14" destOrd="0" presId="urn:microsoft.com/office/officeart/2011/layout/CircleProcess"/>
    <dgm:cxn modelId="{2965A3A9-3C85-4EA0-96C4-A49188128C21}" type="presParOf" srcId="{8A5DD15F-EDED-4C3D-8C2B-961C29ED4AC5}" destId="{5FBD11FB-E18F-4407-933E-69E29EE3DCF9}" srcOrd="15" destOrd="0" presId="urn:microsoft.com/office/officeart/2011/layout/CircleProcess"/>
    <dgm:cxn modelId="{9AA0C0EE-BEB5-45E8-A5A1-25ECF265FA96}" type="presParOf" srcId="{5FBD11FB-E18F-4407-933E-69E29EE3DCF9}" destId="{73943316-9A53-42A6-B5E2-219126E09673}" srcOrd="0" destOrd="0" presId="urn:microsoft.com/office/officeart/2011/layout/CircleProcess"/>
    <dgm:cxn modelId="{60E07CCB-B6D3-45F6-B1FB-D729BC01E815}" type="presParOf" srcId="{8A5DD15F-EDED-4C3D-8C2B-961C29ED4AC5}" destId="{29DF34D1-608E-47D0-993F-F5C16BF588FE}" srcOrd="16" destOrd="0" presId="urn:microsoft.com/office/officeart/2011/layout/CircleProcess"/>
    <dgm:cxn modelId="{161054F4-2A5A-4A48-9036-2870C4858B03}" type="presParOf" srcId="{29DF34D1-608E-47D0-993F-F5C16BF588FE}" destId="{9042CD39-E58B-4394-90E1-9DCCCD338E27}" srcOrd="0" destOrd="0" presId="urn:microsoft.com/office/officeart/2011/layout/CircleProcess"/>
    <dgm:cxn modelId="{0D85CBC8-A6AA-4DCF-93BC-7F4864B1579F}" type="presParOf" srcId="{8A5DD15F-EDED-4C3D-8C2B-961C29ED4AC5}" destId="{0C62DBD2-D28A-405C-A5FD-4746EAD7FB0F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997631" cy="3511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23657" y="0"/>
            <a:ext cx="3997631" cy="3511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793AB-440C-464C-A081-AC77937D4BF5}" type="datetimeFigureOut">
              <a:rPr lang="es-CO" smtClean="0"/>
              <a:pPr/>
              <a:t>26/06/2014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525463"/>
            <a:ext cx="4673600" cy="2630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3173" y="3330242"/>
            <a:ext cx="7377029" cy="31540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658070"/>
            <a:ext cx="3997631" cy="3511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23657" y="6658070"/>
            <a:ext cx="3997631" cy="3511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2F85C-A3BB-44E9-A3E8-45B2AB36BF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267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25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986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26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0461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2274888" y="533400"/>
            <a:ext cx="4672012" cy="2628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9780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36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34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40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7346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42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214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47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384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48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61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49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0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50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7972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2276475" y="533400"/>
            <a:ext cx="4668838" cy="26273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1912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74888" y="525463"/>
            <a:ext cx="4673600" cy="26304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52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6855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53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8255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2F85C-A3BB-44E9-A3E8-45B2AB36BF07}" type="slidenum">
              <a:rPr lang="es-CO" smtClean="0"/>
              <a:pPr/>
              <a:t>63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238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5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203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16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88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19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92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13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256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059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1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00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88ED7-52D1-2D42-85C5-937E98BDABCB}" type="datetimeFigureOut">
              <a:rPr lang="es-ES_tradnl" smtClean="0"/>
              <a:pPr/>
              <a:t>26/06/2014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A694-AA86-C746-AD5F-1A178B9977D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88ED7-52D1-2D42-85C5-937E98BDABCB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26/06/2014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A694-AA86-C746-AD5F-1A178B9977DD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6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tatutotributario.com/procesa1.php?texto=592" TargetMode="External"/><Relationship Id="rId2" Type="http://schemas.openxmlformats.org/officeDocument/2006/relationships/hyperlink" Target="http://www.estatutotributario.com/procesa1.php?texto=407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ágrima 5"/>
          <p:cNvSpPr/>
          <p:nvPr/>
        </p:nvSpPr>
        <p:spPr>
          <a:xfrm rot="13500000">
            <a:off x="10811154" y="4356476"/>
            <a:ext cx="323293" cy="431057"/>
          </a:xfrm>
          <a:prstGeom prst="teardrop">
            <a:avLst/>
          </a:prstGeom>
          <a:solidFill>
            <a:schemeClr val="bg1"/>
          </a:solidFill>
          <a:effectLst>
            <a:outerShdw blurRad="40000" dist="23000" dir="5400000" rotWithShape="0">
              <a:srgbClr val="000000">
                <a:alpha val="35000"/>
              </a:srgbClr>
            </a:outerShdw>
            <a:reflection stA="36000" endPos="51000" dist="254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071664" y="3685767"/>
            <a:ext cx="6768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cap="small" dirty="0">
                <a:solidFill>
                  <a:prstClr val="black"/>
                </a:solidFill>
              </a:rPr>
              <a:t>IMPUESTO SOBRE LA RENTA </a:t>
            </a:r>
            <a:r>
              <a:rPr lang="es-CO" sz="3200" b="1" cap="small" dirty="0" smtClean="0">
                <a:solidFill>
                  <a:prstClr val="black"/>
                </a:solidFill>
              </a:rPr>
              <a:t>PARA </a:t>
            </a:r>
            <a:r>
              <a:rPr lang="es-CO" sz="3200" b="1" cap="small" dirty="0">
                <a:solidFill>
                  <a:prstClr val="black"/>
                </a:solidFill>
              </a:rPr>
              <a:t>PERSONAS NATURALES</a:t>
            </a:r>
            <a:endParaRPr lang="es-CO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1. Objetivos de la reforma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400313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43339" y="116632"/>
            <a:ext cx="12097344" cy="1143000"/>
          </a:xfrm>
        </p:spPr>
        <p:txBody>
          <a:bodyPr>
            <a:normAutofit/>
          </a:bodyPr>
          <a:lstStyle/>
          <a:p>
            <a:r>
              <a:rPr lang="es-CO" sz="3600" b="1" u="sng" dirty="0" smtClean="0">
                <a:solidFill>
                  <a:schemeClr val="accent3"/>
                </a:solidFill>
              </a:rPr>
              <a:t>OBJETIVO GENERAL DE LA REFORMA TRIBUTARIA </a:t>
            </a:r>
            <a:endParaRPr lang="es-CO" sz="3600" b="1" u="sng" dirty="0">
              <a:solidFill>
                <a:schemeClr val="accent3"/>
              </a:solidFill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073938013"/>
              </p:ext>
            </p:extLst>
          </p:nvPr>
        </p:nvGraphicFramePr>
        <p:xfrm>
          <a:off x="-2736981" y="985590"/>
          <a:ext cx="16897877" cy="5251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082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39824" y="274638"/>
            <a:ext cx="10972800" cy="1143000"/>
          </a:xfrm>
        </p:spPr>
        <p:txBody>
          <a:bodyPr>
            <a:noAutofit/>
          </a:bodyPr>
          <a:lstStyle/>
          <a:p>
            <a:r>
              <a:rPr lang="es-CO" sz="3600" u="sng" dirty="0" smtClean="0">
                <a:solidFill>
                  <a:schemeClr val="accent3"/>
                </a:solidFill>
              </a:rPr>
              <a:t>EXPOSICIÓN DE MOTIVOS</a:t>
            </a:r>
            <a:endParaRPr lang="es-CO" sz="3600" u="sng" dirty="0">
              <a:solidFill>
                <a:schemeClr val="accent3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199456" y="1340768"/>
            <a:ext cx="9793088" cy="4785395"/>
          </a:xfr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CO" dirty="0"/>
              <a:t>P</a:t>
            </a:r>
            <a:r>
              <a:rPr lang="es-CO" dirty="0" smtClean="0"/>
              <a:t>oblación </a:t>
            </a:r>
            <a:r>
              <a:rPr lang="es-CO" dirty="0"/>
              <a:t>económicamente activa </a:t>
            </a:r>
            <a:r>
              <a:rPr lang="es-CO" b="1" dirty="0"/>
              <a:t>(23 millones de personas</a:t>
            </a:r>
            <a:r>
              <a:rPr lang="es-CO" b="1" dirty="0" smtClean="0"/>
              <a:t>)</a:t>
            </a:r>
            <a:r>
              <a:rPr lang="es-CO" dirty="0" smtClean="0"/>
              <a:t>.</a:t>
            </a:r>
          </a:p>
          <a:p>
            <a:pPr marL="0" indent="0" algn="just">
              <a:buNone/>
            </a:pPr>
            <a:endParaRPr lang="es-CO" dirty="0" smtClean="0"/>
          </a:p>
          <a:p>
            <a:pPr algn="just"/>
            <a:r>
              <a:rPr lang="es-CO" dirty="0" smtClean="0"/>
              <a:t> </a:t>
            </a:r>
            <a:r>
              <a:rPr lang="es-CO" dirty="0"/>
              <a:t>U</a:t>
            </a:r>
            <a:r>
              <a:rPr lang="es-CO" dirty="0" smtClean="0"/>
              <a:t>n </a:t>
            </a:r>
            <a:r>
              <a:rPr lang="es-CO" b="1" dirty="0"/>
              <a:t>20%</a:t>
            </a:r>
            <a:r>
              <a:rPr lang="es-CO" dirty="0"/>
              <a:t> paga impuesto de renta </a:t>
            </a:r>
            <a:r>
              <a:rPr lang="es-CO" b="1" dirty="0"/>
              <a:t>(4,6 millones</a:t>
            </a:r>
            <a:r>
              <a:rPr lang="es-CO" dirty="0"/>
              <a:t>), de los cuales </a:t>
            </a:r>
            <a:r>
              <a:rPr lang="es-CO" dirty="0" smtClean="0"/>
              <a:t>(</a:t>
            </a:r>
            <a:r>
              <a:rPr lang="es-CO" b="1" dirty="0" smtClean="0"/>
              <a:t>3,2 millones)</a:t>
            </a:r>
            <a:r>
              <a:rPr lang="es-CO" dirty="0" smtClean="0"/>
              <a:t> </a:t>
            </a:r>
            <a:r>
              <a:rPr lang="es-CO" dirty="0"/>
              <a:t>no son declarantes del impuesto pero contribuyen a través de sus retenciones en la fuente. </a:t>
            </a:r>
            <a:endParaRPr lang="es-CO" dirty="0" smtClean="0"/>
          </a:p>
          <a:p>
            <a:pPr marL="0" indent="0" algn="just">
              <a:buNone/>
            </a:pPr>
            <a:endParaRPr lang="es-CO" dirty="0"/>
          </a:p>
          <a:p>
            <a:pPr algn="just"/>
            <a:r>
              <a:rPr lang="es-CO" dirty="0" smtClean="0"/>
              <a:t>Las </a:t>
            </a:r>
            <a:r>
              <a:rPr lang="es-CO" dirty="0"/>
              <a:t>personas que no declaran pagan entre el 11 y el 7% del ingreso, mientras que las que declaran con salarios de $8 millones al mes pagan en promedio el 2% de su ingreso bruto como impuesto. </a:t>
            </a:r>
            <a:endParaRPr lang="es-CO" dirty="0" smtClean="0"/>
          </a:p>
          <a:p>
            <a:pPr marL="0" indent="0" algn="just">
              <a:buNone/>
            </a:pPr>
            <a:endParaRPr lang="es-CO" dirty="0" smtClean="0"/>
          </a:p>
          <a:p>
            <a:pPr algn="just"/>
            <a:r>
              <a:rPr lang="es-CO" dirty="0" smtClean="0"/>
              <a:t>Personas </a:t>
            </a:r>
            <a:r>
              <a:rPr lang="es-CO" dirty="0"/>
              <a:t>con salarios 10 veces superiores pueden estar tributando menos del 1% de su ingreso mensual </a:t>
            </a:r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795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2. Instrumentos de la Reforma Tributaria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235970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85800"/>
            <a:ext cx="10972800" cy="1143000"/>
          </a:xfrm>
        </p:spPr>
        <p:txBody>
          <a:bodyPr>
            <a:normAutofit/>
          </a:bodyPr>
          <a:lstStyle/>
          <a:p>
            <a:r>
              <a:rPr lang="es-CO" sz="3200" b="1" u="sng" dirty="0">
                <a:solidFill>
                  <a:schemeClr val="accent3"/>
                </a:solidFill>
              </a:rPr>
              <a:t>INSTRUMENTOS CREADOS  EN LA REFORMA TRIBUTARIA PARA LOGRAR LOS OBJETIVOS </a:t>
            </a:r>
          </a:p>
        </p:txBody>
      </p:sp>
      <p:graphicFrame>
        <p:nvGraphicFramePr>
          <p:cNvPr id="17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496511"/>
              </p:ext>
            </p:extLst>
          </p:nvPr>
        </p:nvGraphicFramePr>
        <p:xfrm>
          <a:off x="1" y="1351309"/>
          <a:ext cx="11952651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250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rgbClr val="F6801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3. Personas Naturales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231571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09601" y="2924944"/>
            <a:ext cx="3662199" cy="576064"/>
          </a:xfrm>
          <a:prstGeom prst="rect">
            <a:avLst/>
          </a:prstGeom>
        </p:spPr>
        <p:txBody>
          <a:bodyPr vert="horz" lIns="100794" tIns="50397" rIns="100794" bIns="50397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ct val="10000"/>
              </a:spcBef>
              <a:buNone/>
            </a:pPr>
            <a:endParaRPr lang="es-ES" sz="2200" b="1" dirty="0"/>
          </a:p>
        </p:txBody>
      </p:sp>
      <p:sp>
        <p:nvSpPr>
          <p:cNvPr id="4" name="3 Rectángulo redondeado"/>
          <p:cNvSpPr/>
          <p:nvPr/>
        </p:nvSpPr>
        <p:spPr>
          <a:xfrm>
            <a:off x="3791745" y="946676"/>
            <a:ext cx="3047811" cy="6531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Decreto 99</a:t>
            </a:r>
          </a:p>
          <a:p>
            <a:pPr algn="ctr"/>
            <a:r>
              <a:rPr lang="es-CO" sz="1600" dirty="0">
                <a:solidFill>
                  <a:schemeClr val="tx1"/>
                </a:solidFill>
              </a:rPr>
              <a:t>25 de enero de 2013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335361" y="2996954"/>
            <a:ext cx="2688299" cy="100811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>
              <a:lnSpc>
                <a:spcPct val="80000"/>
              </a:lnSpc>
              <a:spcBef>
                <a:spcPct val="10000"/>
              </a:spcBef>
            </a:pPr>
            <a:r>
              <a:rPr lang="es-ES" b="1" dirty="0">
                <a:solidFill>
                  <a:schemeClr val="tx1"/>
                </a:solidFill>
              </a:rPr>
              <a:t>Reglamentación </a:t>
            </a:r>
            <a:r>
              <a:rPr lang="es-ES" b="1" dirty="0" smtClean="0">
                <a:solidFill>
                  <a:schemeClr val="tx1"/>
                </a:solidFill>
              </a:rPr>
              <a:t>expedida sobre PN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791745" y="2636914"/>
            <a:ext cx="3047811" cy="6531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Decreto 1070</a:t>
            </a:r>
          </a:p>
          <a:p>
            <a:pPr algn="ctr"/>
            <a:r>
              <a:rPr lang="es-CO" sz="1600" dirty="0">
                <a:solidFill>
                  <a:schemeClr val="tx1"/>
                </a:solidFill>
              </a:rPr>
              <a:t>28 de mayo de 2013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791745" y="4212894"/>
            <a:ext cx="3047811" cy="6531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Decreto 3032</a:t>
            </a:r>
          </a:p>
          <a:p>
            <a:pPr algn="ctr"/>
            <a:r>
              <a:rPr lang="es-CO" sz="1600" dirty="0">
                <a:solidFill>
                  <a:schemeClr val="tx1"/>
                </a:solidFill>
              </a:rPr>
              <a:t>27 de diciembre de 2013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7248128" y="380953"/>
            <a:ext cx="4704523" cy="180688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500" b="1" dirty="0" smtClean="0">
                <a:solidFill>
                  <a:schemeClr val="tx1"/>
                </a:solidFill>
              </a:rPr>
              <a:t>Principales aspectos reglamentados: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 smtClean="0">
                <a:solidFill>
                  <a:schemeClr val="tx1"/>
                </a:solidFill>
              </a:rPr>
              <a:t>Retención </a:t>
            </a:r>
            <a:r>
              <a:rPr lang="es-CO" sz="1500" dirty="0">
                <a:solidFill>
                  <a:schemeClr val="tx1"/>
                </a:solidFill>
              </a:rPr>
              <a:t>en la fuente para empleados por rentas de trabajo.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Depuración de la base de cálculo de retención.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Definición de dependientes.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Retención mínima para empleados por concepto de rentas de trabajo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7344139" y="2275361"/>
            <a:ext cx="4608512" cy="172970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500" b="1" dirty="0" smtClean="0">
                <a:solidFill>
                  <a:schemeClr val="tx1"/>
                </a:solidFill>
              </a:rPr>
              <a:t>Principales aspectos reglamentados: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 smtClean="0">
                <a:solidFill>
                  <a:schemeClr val="tx1"/>
                </a:solidFill>
              </a:rPr>
              <a:t>Información </a:t>
            </a:r>
            <a:r>
              <a:rPr lang="es-CO" sz="1500" dirty="0">
                <a:solidFill>
                  <a:schemeClr val="tx1"/>
                </a:solidFill>
              </a:rPr>
              <a:t>para clasificar a las personas naturales.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Depuración de la base de cálculo de la retención en la fuente.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Ámbito de aplicación del IMAS para empleados y trabajadores por cuenta propia.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7344139" y="4147569"/>
            <a:ext cx="4608512" cy="9494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Principales aspectos reglamentados: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Definiciones condiciones y requisitos para clasificar a los contribuyentes en las categorías tributarias. 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3791745" y="5388732"/>
            <a:ext cx="3047811" cy="6531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Decreto 3028</a:t>
            </a:r>
          </a:p>
          <a:p>
            <a:pPr algn="ctr"/>
            <a:r>
              <a:rPr lang="es-CO" sz="1600" dirty="0">
                <a:solidFill>
                  <a:schemeClr val="tx1"/>
                </a:solidFill>
              </a:rPr>
              <a:t>27 de diciembre de 2013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3215681" y="1273298"/>
            <a:ext cx="480000" cy="4572705"/>
            <a:chOff x="2658798" y="1403573"/>
            <a:chExt cx="396875" cy="5040560"/>
          </a:xfrm>
        </p:grpSpPr>
        <p:cxnSp>
          <p:nvCxnSpPr>
            <p:cNvPr id="9" name="8 Conector recto de flecha"/>
            <p:cNvCxnSpPr/>
            <p:nvPr/>
          </p:nvCxnSpPr>
          <p:spPr>
            <a:xfrm>
              <a:off x="2658798" y="3303585"/>
              <a:ext cx="396875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 de flecha"/>
            <p:cNvCxnSpPr/>
            <p:nvPr/>
          </p:nvCxnSpPr>
          <p:spPr>
            <a:xfrm>
              <a:off x="2658798" y="1403573"/>
              <a:ext cx="396875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 de flecha"/>
            <p:cNvCxnSpPr/>
            <p:nvPr/>
          </p:nvCxnSpPr>
          <p:spPr>
            <a:xfrm>
              <a:off x="2658798" y="5075981"/>
              <a:ext cx="396875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658798" y="1403573"/>
              <a:ext cx="0" cy="504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/>
            <p:nvPr/>
          </p:nvCxnSpPr>
          <p:spPr>
            <a:xfrm>
              <a:off x="2658798" y="6444133"/>
              <a:ext cx="396875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18 Rectángulo redondeado"/>
          <p:cNvSpPr/>
          <p:nvPr/>
        </p:nvSpPr>
        <p:spPr>
          <a:xfrm>
            <a:off x="7344139" y="5192757"/>
            <a:ext cx="4608512" cy="105732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Principales aspectos reglamentados:</a:t>
            </a:r>
          </a:p>
          <a:p>
            <a:pPr marL="314982" indent="-314982" algn="just">
              <a:buFont typeface="Arial" pitchFamily="34" charset="0"/>
              <a:buChar char="•"/>
            </a:pPr>
            <a:r>
              <a:rPr lang="es-CO" sz="1500" dirty="0">
                <a:solidFill>
                  <a:schemeClr val="tx1"/>
                </a:solidFill>
              </a:rPr>
              <a:t>Fija el alcance de los presupuestos contenidos en la ley para efectos de determinar la residencia.</a:t>
            </a:r>
          </a:p>
        </p:txBody>
      </p:sp>
    </p:spTree>
    <p:extLst>
      <p:ext uri="{BB962C8B-B14F-4D97-AF65-F5344CB8AC3E}">
        <p14:creationId xmlns:p14="http://schemas.microsoft.com/office/powerpoint/2010/main" val="18604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846915"/>
              </p:ext>
            </p:extLst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74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79376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367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2711624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69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583832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26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6528048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2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8544272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881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10560496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319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79376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556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87688" y="355447"/>
            <a:ext cx="5688632" cy="1214515"/>
          </a:xfrm>
        </p:spPr>
        <p:txBody>
          <a:bodyPr>
            <a:normAutofit/>
          </a:bodyPr>
          <a:lstStyle/>
          <a:p>
            <a:r>
              <a:rPr lang="es-CO" sz="4000" b="1" dirty="0" smtClean="0"/>
              <a:t>FACTORES DE RESIDENCIA</a:t>
            </a: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sz="1800" b="1" dirty="0"/>
              <a:t>(Art. 10 E.T.)</a:t>
            </a:r>
          </a:p>
        </p:txBody>
      </p:sp>
      <p:sp>
        <p:nvSpPr>
          <p:cNvPr id="8" name="7 Flecha a la derecha con bandas"/>
          <p:cNvSpPr/>
          <p:nvPr/>
        </p:nvSpPr>
        <p:spPr>
          <a:xfrm>
            <a:off x="623392" y="3006796"/>
            <a:ext cx="1512171" cy="55637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2358821" y="4005066"/>
            <a:ext cx="8988984" cy="7920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CO" b="1" dirty="0" smtClean="0">
                <a:solidFill>
                  <a:schemeClr val="bg1"/>
                </a:solidFill>
              </a:rPr>
              <a:t>3. Criterio de Control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380593" y="1816636"/>
            <a:ext cx="8988984" cy="7920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CO" b="1" dirty="0" smtClean="0">
                <a:solidFill>
                  <a:schemeClr val="bg1"/>
                </a:solidFill>
              </a:rPr>
              <a:t>1. Criterio de permanencia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2377212" y="2888942"/>
            <a:ext cx="8988984" cy="7920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CO" b="1" dirty="0">
                <a:solidFill>
                  <a:schemeClr val="bg1"/>
                </a:solidFill>
              </a:rPr>
              <a:t>2</a:t>
            </a:r>
            <a:r>
              <a:rPr lang="es-CO" b="1" dirty="0" smtClean="0">
                <a:solidFill>
                  <a:schemeClr val="bg1"/>
                </a:solidFill>
              </a:rPr>
              <a:t>. Criterio de servicio exterior del Estado Colombiano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4" name="7 Flecha a la derecha con bandas"/>
          <p:cNvSpPr/>
          <p:nvPr/>
        </p:nvSpPr>
        <p:spPr>
          <a:xfrm>
            <a:off x="652399" y="1916834"/>
            <a:ext cx="1512171" cy="55637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7 Flecha a la derecha con bandas"/>
          <p:cNvSpPr/>
          <p:nvPr/>
        </p:nvSpPr>
        <p:spPr>
          <a:xfrm>
            <a:off x="684884" y="4005066"/>
            <a:ext cx="1512171" cy="55637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7 Flecha a la derecha con bandas"/>
          <p:cNvSpPr/>
          <p:nvPr/>
        </p:nvSpPr>
        <p:spPr>
          <a:xfrm>
            <a:off x="685221" y="5205373"/>
            <a:ext cx="1512171" cy="55637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2377212" y="5087516"/>
            <a:ext cx="8988984" cy="10057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es-CO" sz="3500" b="1" dirty="0">
                <a:solidFill>
                  <a:schemeClr val="bg1"/>
                </a:solidFill>
              </a:rPr>
              <a:t>4</a:t>
            </a:r>
            <a:r>
              <a:rPr lang="es-CO" sz="3500" b="1" dirty="0" smtClean="0">
                <a:solidFill>
                  <a:schemeClr val="bg1"/>
                </a:solidFill>
              </a:rPr>
              <a:t>. Criterio respecto de la Familia y asiento principal de sus negocios en el país</a:t>
            </a:r>
          </a:p>
          <a:p>
            <a:pPr marL="0" indent="0">
              <a:buFont typeface="Arial"/>
              <a:buNone/>
            </a:pP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80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2711624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727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Rectángulo"/>
          <p:cNvSpPr>
            <a:spLocks noChangeArrowheads="1"/>
          </p:cNvSpPr>
          <p:nvPr/>
        </p:nvSpPr>
        <p:spPr bwMode="auto">
          <a:xfrm>
            <a:off x="1199457" y="932528"/>
            <a:ext cx="98890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CO" sz="3600" b="1" dirty="0" smtClean="0">
                <a:solidFill>
                  <a:schemeClr val="accent3">
                    <a:lumMod val="50000"/>
                  </a:schemeClr>
                </a:solidFill>
              </a:rPr>
              <a:t>PERSONAS NATURALES SIN RESIDENCIA O DOMICILIO EN EL PAÍS</a:t>
            </a:r>
            <a:endParaRPr lang="es-CO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555" name="2 Rectángulo"/>
          <p:cNvSpPr>
            <a:spLocks noChangeArrowheads="1"/>
          </p:cNvSpPr>
          <p:nvPr/>
        </p:nvSpPr>
        <p:spPr bwMode="auto">
          <a:xfrm>
            <a:off x="1102786" y="2601915"/>
            <a:ext cx="102743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CO" sz="3200" dirty="0" smtClean="0"/>
              <a:t>NO ESTAN OBLIGADOS  A  DECLARAR cuando </a:t>
            </a:r>
            <a:r>
              <a:rPr lang="es-CO" sz="3200" dirty="0"/>
              <a:t>se les haya </a:t>
            </a:r>
            <a:r>
              <a:rPr lang="es-CO" sz="3200" b="1" dirty="0"/>
              <a:t>practicado retención en la fuente </a:t>
            </a:r>
            <a:r>
              <a:rPr lang="es-CO" sz="3200" dirty="0"/>
              <a:t>sobre la totalidad de los ingresos obtenidos en el año en Colombia y por los conceptos mencionados en los </a:t>
            </a:r>
            <a:r>
              <a:rPr lang="es-CO" sz="3200" dirty="0">
                <a:hlinkClick r:id="rId2"/>
              </a:rPr>
              <a:t>artículos 407 a 411</a:t>
            </a:r>
            <a:r>
              <a:rPr lang="es-CO" sz="3200" dirty="0"/>
              <a:t> del Estatuto Tributario, ellas quedan en ese caso exoneradas de presentar declaración </a:t>
            </a:r>
            <a:r>
              <a:rPr lang="es-CO" sz="3200" dirty="0" smtClean="0"/>
              <a:t>(</a:t>
            </a:r>
            <a:r>
              <a:rPr lang="es-CO" sz="3200" u="sng" dirty="0" smtClean="0">
                <a:solidFill>
                  <a:schemeClr val="tx2"/>
                </a:solidFill>
              </a:rPr>
              <a:t>A</a:t>
            </a:r>
            <a:r>
              <a:rPr lang="es-CO" sz="3200" u="sng" dirty="0" smtClean="0">
                <a:solidFill>
                  <a:srgbClr val="0070C0"/>
                </a:solidFill>
                <a:hlinkClick r:id="rId3"/>
              </a:rPr>
              <a:t>rt. 592</a:t>
            </a:r>
            <a:r>
              <a:rPr lang="es-CO" sz="3200" u="sng" dirty="0" smtClean="0">
                <a:solidFill>
                  <a:srgbClr val="0070C0"/>
                </a:solidFill>
              </a:rPr>
              <a:t> No. 2</a:t>
            </a:r>
            <a:r>
              <a:rPr lang="es-CO" sz="3200" dirty="0" smtClean="0"/>
              <a:t>).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86681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9" name="Rectangle 24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40352" y="2244725"/>
            <a:ext cx="4855549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/>
          </a:p>
        </p:txBody>
      </p:sp>
      <p:sp>
        <p:nvSpPr>
          <p:cNvPr id="23800" name="Rectangle 24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09600" y="3065463"/>
            <a:ext cx="6849533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/>
          </a:p>
        </p:txBody>
      </p:sp>
      <p:graphicFrame>
        <p:nvGraphicFramePr>
          <p:cNvPr id="23812" name="Group 26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39385847"/>
              </p:ext>
            </p:extLst>
          </p:nvPr>
        </p:nvGraphicFramePr>
        <p:xfrm>
          <a:off x="841859" y="831302"/>
          <a:ext cx="10438717" cy="5358157"/>
        </p:xfrm>
        <a:graphic>
          <a:graphicData uri="http://schemas.openxmlformats.org/drawingml/2006/table">
            <a:tbl>
              <a:tblPr/>
              <a:tblGrid>
                <a:gridCol w="3845224"/>
                <a:gridCol w="2197831"/>
                <a:gridCol w="2197831"/>
                <a:gridCol w="2197831"/>
              </a:tblGrid>
              <a:tr h="8175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itchFamily="18" charset="0"/>
                          <a:cs typeface="Arial" charset="0"/>
                        </a:rPr>
                        <a:t>CONDICIONES</a:t>
                      </a:r>
                      <a:endParaRPr kumimoji="0" lang="es-C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itchFamily="18" charset="0"/>
                          <a:cs typeface="Arial" charset="0"/>
                        </a:rPr>
                        <a:t>Empleados</a:t>
                      </a:r>
                      <a:endParaRPr kumimoji="0" lang="es-C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itchFamily="18" charset="0"/>
                          <a:cs typeface="Arial" charset="0"/>
                        </a:rPr>
                        <a:t>Trabajadores por Cuenta Propia</a:t>
                      </a:r>
                      <a:endParaRPr kumimoji="0" lang="es-C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itchFamily="18" charset="0"/>
                          <a:cs typeface="Arial" charset="0"/>
                        </a:rPr>
                        <a:t>Otros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62800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tuvo al 31/12/2013 un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patrimonio bruto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inferior a: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$120.785.000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(4.500 UVT x $26.841)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tuvo al 31/12/2013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ingresos brutos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inferiores a: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$37.577.000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(1.400 UVT x $26.841)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tuvo al 31/12/2013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compras y consumos 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inferiores a: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$75.155.000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(2.800 UVT x $26.841)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tuvo al 31/12/2013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consumos de Tarjeta de Crédito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inferiores a: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$75.155.000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(2.800 UVT x $26.841)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/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tuvo al 31/12/2013 un Total de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consignaciones bancarias, depósitos o inversiones financieras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inferiores a: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>
                          <a:tab pos="0" algn="l"/>
                        </a:tabLst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$120.785.000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>
                          <a:tab pos="0" algn="l"/>
                        </a:tabLst>
                      </a:pPr>
                      <a:r>
                        <a:rPr kumimoji="0" lang="es-C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(4.500 UVT x $26.841)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>
                          <a:tab pos="0" algn="l"/>
                        </a:tabLst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 usted fue a 31/12/2013 responsable del IVA.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puede ser responsable del Régimen Común.                              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                                                                                                                         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 gridSpan="4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 deberá presentar declaración de renta por el año gravable 2013 si incumple </a:t>
                      </a:r>
                      <a:r>
                        <a:rPr kumimoji="0" lang="es-CO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por lo menos una </a:t>
                      </a:r>
                      <a:r>
                        <a:rPr kumimoji="0" lang="es-C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 las anteriores condiciones.                                                                                                                                                                                   (3)</a:t>
                      </a: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Pct val="90000"/>
                        <a:buFont typeface="Webdings" pitchFamily="18" charset="2"/>
                        <a:buNone/>
                        <a:tabLst/>
                      </a:pPr>
                      <a:endParaRPr kumimoji="0" lang="es-C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1 Rectángulo"/>
          <p:cNvSpPr>
            <a:spLocks noChangeArrowheads="1"/>
          </p:cNvSpPr>
          <p:nvPr/>
        </p:nvSpPr>
        <p:spPr bwMode="auto">
          <a:xfrm>
            <a:off x="912286" y="241484"/>
            <a:ext cx="103674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CO" sz="2800" b="1" dirty="0"/>
              <a:t>  </a:t>
            </a:r>
            <a:r>
              <a:rPr lang="es-CO" sz="2800" b="1" u="sng" dirty="0" smtClean="0">
                <a:solidFill>
                  <a:schemeClr val="accent3"/>
                </a:solidFill>
              </a:rPr>
              <a:t>PERSONAS NATURALES NO DECLARANTES</a:t>
            </a:r>
          </a:p>
        </p:txBody>
      </p:sp>
    </p:spTree>
    <p:extLst>
      <p:ext uri="{BB962C8B-B14F-4D97-AF65-F5344CB8AC3E}">
        <p14:creationId xmlns:p14="http://schemas.microsoft.com/office/powerpoint/2010/main" val="103279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583832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0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197224" y="726956"/>
            <a:ext cx="78592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u="sng" dirty="0">
                <a:solidFill>
                  <a:srgbClr val="669900"/>
                </a:solidFill>
              </a:rPr>
              <a:t>CLASIFICACIÓN DE LAS PERSONAS NATURALES RESIDENTES </a:t>
            </a:r>
          </a:p>
          <a:p>
            <a:pPr algn="ctr"/>
            <a:r>
              <a:rPr lang="es-CO" sz="2000" b="1" dirty="0">
                <a:solidFill>
                  <a:srgbClr val="669900"/>
                </a:solidFill>
              </a:rPr>
              <a:t>(Art. 329 E.T.)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2651632" y="4653139"/>
            <a:ext cx="6900752" cy="79208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 smtClean="0">
                <a:solidFill>
                  <a:schemeClr val="bg1"/>
                </a:solidFill>
              </a:rPr>
              <a:t>OTROS 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624066" y="3329835"/>
            <a:ext cx="6928319" cy="8192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 smtClean="0">
                <a:solidFill>
                  <a:schemeClr val="bg1"/>
                </a:solidFill>
              </a:rPr>
              <a:t>TRABAJADOR POR CUENTA PROPIA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2624066" y="2060850"/>
            <a:ext cx="6928319" cy="86409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 smtClean="0">
                <a:solidFill>
                  <a:schemeClr val="bg1"/>
                </a:solidFill>
              </a:rPr>
              <a:t>EMPLEADO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3" name="7 Flecha a la derecha con bandas"/>
          <p:cNvSpPr/>
          <p:nvPr/>
        </p:nvSpPr>
        <p:spPr>
          <a:xfrm>
            <a:off x="675994" y="2204864"/>
            <a:ext cx="1643271" cy="504056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7 Flecha a la derecha con bandas"/>
          <p:cNvSpPr/>
          <p:nvPr/>
        </p:nvSpPr>
        <p:spPr>
          <a:xfrm>
            <a:off x="728378" y="3473850"/>
            <a:ext cx="1643271" cy="504056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7 Flecha a la derecha con bandas"/>
          <p:cNvSpPr/>
          <p:nvPr/>
        </p:nvSpPr>
        <p:spPr>
          <a:xfrm>
            <a:off x="675994" y="4797152"/>
            <a:ext cx="1643271" cy="504056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227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117031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005517" y="6413266"/>
            <a:ext cx="4452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669900"/>
                </a:solidFill>
              </a:rPr>
              <a:t>(</a:t>
            </a:r>
            <a:r>
              <a:rPr lang="es-CO" sz="2000" b="1" dirty="0">
                <a:solidFill>
                  <a:srgbClr val="669900"/>
                </a:solidFill>
              </a:rPr>
              <a:t>Art. 329 </a:t>
            </a:r>
            <a:r>
              <a:rPr lang="es-CO" sz="2000" b="1" dirty="0" smtClean="0">
                <a:solidFill>
                  <a:srgbClr val="669900"/>
                </a:solidFill>
              </a:rPr>
              <a:t>E.T.7 Art. 2 D.R. 3032 DE 2013)</a:t>
            </a:r>
            <a:endParaRPr lang="es-CO" sz="2000" b="1" dirty="0">
              <a:solidFill>
                <a:srgbClr val="669900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119335" y="908720"/>
            <a:ext cx="2567608" cy="2160240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dirty="0" smtClean="0">
                <a:solidFill>
                  <a:schemeClr val="tx1"/>
                </a:solidFill>
              </a:rPr>
              <a:t>a)	Cuyos ingresos brutos </a:t>
            </a:r>
            <a:r>
              <a:rPr lang="es-CO" dirty="0">
                <a:solidFill>
                  <a:schemeClr val="tx1"/>
                </a:solidFill>
              </a:rPr>
              <a:t> </a:t>
            </a:r>
            <a:r>
              <a:rPr lang="es-CO" dirty="0" smtClean="0">
                <a:solidFill>
                  <a:schemeClr val="tx1"/>
                </a:solidFill>
              </a:rPr>
              <a:t>en el 80% o más provienen de una vinculación laboral o legal y reglamentaria, independiente de su denominación.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213902" y="44624"/>
            <a:ext cx="2466274" cy="434684"/>
          </a:xfrm>
          <a:prstGeom prst="rect">
            <a:avLst/>
          </a:prstGeom>
          <a:gradFill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4000" b="1" dirty="0" smtClean="0">
                <a:solidFill>
                  <a:schemeClr val="bg1"/>
                </a:solidFill>
              </a:rPr>
              <a:t>EMPLEADOS</a:t>
            </a:r>
            <a:endParaRPr lang="es-CO" sz="4000" b="1" dirty="0">
              <a:solidFill>
                <a:schemeClr val="bg1"/>
              </a:solidFill>
            </a:endParaRPr>
          </a:p>
        </p:txBody>
      </p:sp>
      <p:sp>
        <p:nvSpPr>
          <p:cNvPr id="10" name="10 Rectángulo redondeado"/>
          <p:cNvSpPr/>
          <p:nvPr/>
        </p:nvSpPr>
        <p:spPr>
          <a:xfrm>
            <a:off x="3450577" y="579566"/>
            <a:ext cx="1673569" cy="257146"/>
          </a:xfrm>
          <a:prstGeom prst="roundRect">
            <a:avLst/>
          </a:prstGeom>
          <a:solidFill>
            <a:schemeClr val="tx2">
              <a:alpha val="4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 smtClean="0">
                <a:solidFill>
                  <a:schemeClr val="tx1"/>
                </a:solidFill>
              </a:rPr>
              <a:t>CONJUNTO 2.</a:t>
            </a:r>
          </a:p>
        </p:txBody>
      </p:sp>
      <p:sp>
        <p:nvSpPr>
          <p:cNvPr id="13" name="10 Rectángulo redondeado"/>
          <p:cNvSpPr/>
          <p:nvPr/>
        </p:nvSpPr>
        <p:spPr>
          <a:xfrm>
            <a:off x="6053717" y="836712"/>
            <a:ext cx="6018947" cy="5619262"/>
          </a:xfrm>
          <a:prstGeom prst="roundRect">
            <a:avLst/>
          </a:prstGeom>
          <a:solidFill>
            <a:schemeClr val="tx2">
              <a:alpha val="4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 algn="just">
              <a:buAutoNum type="alphaLcParenR"/>
            </a:pPr>
            <a:r>
              <a:rPr lang="es-CO" dirty="0" smtClean="0">
                <a:solidFill>
                  <a:schemeClr val="tx1"/>
                </a:solidFill>
              </a:rPr>
              <a:t>Cuyos ingresos brutos en el 80% o más provienen de la prestación de servicios de manera personal o la realización de una actividad económica,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y </a:t>
            </a:r>
          </a:p>
          <a:p>
            <a:pPr marL="176213" indent="-176213" algn="just">
              <a:buAutoNum type="alphaLcParenR"/>
            </a:pPr>
            <a:endParaRPr lang="es-CO" dirty="0" smtClean="0">
              <a:solidFill>
                <a:schemeClr val="tx1"/>
              </a:solidFill>
            </a:endParaRPr>
          </a:p>
          <a:p>
            <a:pPr marL="176213" indent="-176213" algn="just">
              <a:buAutoNum type="alphaLcParenR"/>
            </a:pPr>
            <a:r>
              <a:rPr lang="es-CO" dirty="0" smtClean="0">
                <a:solidFill>
                  <a:schemeClr val="tx1"/>
                </a:solidFill>
              </a:rPr>
              <a:t>presta el servicio o realiza la actividad, por su cuenta y riesgo,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y</a:t>
            </a:r>
            <a:r>
              <a:rPr lang="es-CO" dirty="0" smtClean="0">
                <a:solidFill>
                  <a:schemeClr val="tx1"/>
                </a:solidFill>
              </a:rPr>
              <a:t> </a:t>
            </a:r>
          </a:p>
          <a:p>
            <a:pPr marL="176213" indent="-176213" algn="just">
              <a:buAutoNum type="alphaLcParenR"/>
            </a:pPr>
            <a:endParaRPr lang="es-CO" dirty="0" smtClean="0">
              <a:solidFill>
                <a:schemeClr val="tx1"/>
              </a:solidFill>
            </a:endParaRPr>
          </a:p>
          <a:p>
            <a:pPr marL="176213" indent="-176213" algn="just">
              <a:buAutoNum type="alphaLcParenR"/>
            </a:pPr>
            <a:r>
              <a:rPr lang="es-CO" dirty="0" smtClean="0">
                <a:solidFill>
                  <a:schemeClr val="tx1"/>
                </a:solidFill>
              </a:rPr>
              <a:t>No presta servicios técnicos que requieren de materiales o insumos especializados, o maquinaria o equipo especializado,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y </a:t>
            </a:r>
          </a:p>
          <a:p>
            <a:pPr marL="176213" indent="-176213" algn="just">
              <a:buAutoNum type="alphaLcParenR"/>
            </a:pPr>
            <a:endParaRPr lang="es-CO" dirty="0" smtClean="0">
              <a:solidFill>
                <a:schemeClr val="tx1"/>
              </a:solidFill>
            </a:endParaRPr>
          </a:p>
          <a:p>
            <a:pPr marL="176213" indent="-176213" algn="just">
              <a:buAutoNum type="alphaLcParenR"/>
            </a:pPr>
            <a:r>
              <a:rPr lang="es-CO" dirty="0" smtClean="0">
                <a:solidFill>
                  <a:schemeClr val="tx1"/>
                </a:solidFill>
              </a:rPr>
              <a:t>el desarrollo de ninguna de las actividades del art. 340 del E.T. le genera más del 20% de sus ingresos brutos,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y </a:t>
            </a:r>
          </a:p>
          <a:p>
            <a:pPr marL="176213" indent="-176213" algn="just">
              <a:buAutoNum type="alphaLcParenR"/>
            </a:pPr>
            <a:endParaRPr lang="es-CO" dirty="0" smtClean="0">
              <a:solidFill>
                <a:schemeClr val="tx1"/>
              </a:solidFill>
            </a:endParaRPr>
          </a:p>
          <a:p>
            <a:pPr marL="176213" indent="-176213" algn="just">
              <a:buAutoNum type="alphaLcParenR"/>
            </a:pPr>
            <a:r>
              <a:rPr lang="es-CO" dirty="0" smtClean="0">
                <a:solidFill>
                  <a:schemeClr val="tx1"/>
                </a:solidFill>
              </a:rPr>
              <a:t>No deriva más del 20% de sus ingresos del expendio, compraventa o distribución de bienes o mercancías, al por mayor o al pormenor; ni la producción, extracción, fabricación, confección, preparación, transformación, manufactura, y ensamblaje de cualquier clase de materiales o bienes.</a:t>
            </a:r>
          </a:p>
        </p:txBody>
      </p:sp>
      <p:sp>
        <p:nvSpPr>
          <p:cNvPr id="14" name="10 Rectángulo redondeado"/>
          <p:cNvSpPr/>
          <p:nvPr/>
        </p:nvSpPr>
        <p:spPr>
          <a:xfrm>
            <a:off x="2930170" y="836712"/>
            <a:ext cx="2880320" cy="3778137"/>
          </a:xfrm>
          <a:prstGeom prst="roundRect">
            <a:avLst/>
          </a:prstGeom>
          <a:solidFill>
            <a:schemeClr val="tx2">
              <a:alpha val="4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838" indent="-96838" algn="just">
              <a:buAutoNum type="alphaLcParenR"/>
              <a:tabLst>
                <a:tab pos="176213" algn="l"/>
              </a:tabLst>
            </a:pPr>
            <a:r>
              <a:rPr lang="es-CO" dirty="0" smtClean="0">
                <a:solidFill>
                  <a:schemeClr val="tx1"/>
                </a:solidFill>
              </a:rPr>
              <a:t>Cuyos </a:t>
            </a:r>
            <a:r>
              <a:rPr lang="es-CO" dirty="0">
                <a:solidFill>
                  <a:schemeClr val="tx1"/>
                </a:solidFill>
              </a:rPr>
              <a:t>ingresos </a:t>
            </a:r>
            <a:r>
              <a:rPr lang="es-CO" dirty="0" smtClean="0">
                <a:solidFill>
                  <a:schemeClr val="tx1"/>
                </a:solidFill>
              </a:rPr>
              <a:t>brutos </a:t>
            </a:r>
            <a:r>
              <a:rPr lang="es-CO" dirty="0">
                <a:solidFill>
                  <a:schemeClr val="tx1"/>
                </a:solidFill>
              </a:rPr>
              <a:t>en el 80% o </a:t>
            </a:r>
            <a:r>
              <a:rPr lang="es-CO" dirty="0" smtClean="0">
                <a:solidFill>
                  <a:schemeClr val="tx1"/>
                </a:solidFill>
              </a:rPr>
              <a:t>más provienen de la prestación de servicios de manera personal o la realización de una actividad económica,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 y </a:t>
            </a: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  <a:p>
            <a:pPr marL="96838" indent="-96838" algn="just">
              <a:buAutoNum type="alphaLcParenR"/>
              <a:tabLst>
                <a:tab pos="176213" algn="l"/>
              </a:tabLst>
            </a:pPr>
            <a:endParaRPr lang="es-CO" b="1" dirty="0" smtClean="0">
              <a:solidFill>
                <a:srgbClr val="000046"/>
              </a:solidFill>
            </a:endParaRPr>
          </a:p>
          <a:p>
            <a:pPr marL="96838" indent="-96838" algn="just">
              <a:buAutoNum type="alphaLcParenR"/>
              <a:tabLst>
                <a:tab pos="176213" algn="l"/>
              </a:tabLst>
            </a:pPr>
            <a:r>
              <a:rPr lang="es-CO" b="1" dirty="0" smtClean="0">
                <a:solidFill>
                  <a:srgbClr val="000046"/>
                </a:solidFill>
              </a:rPr>
              <a:t>No</a:t>
            </a:r>
            <a:r>
              <a:rPr lang="es-CO" dirty="0" smtClean="0">
                <a:solidFill>
                  <a:schemeClr val="tx1"/>
                </a:solidFill>
              </a:rPr>
              <a:t> prestar el servicio o realizar la actividad, por su cuenta y riesgo.</a:t>
            </a:r>
          </a:p>
        </p:txBody>
      </p:sp>
      <p:sp>
        <p:nvSpPr>
          <p:cNvPr id="15" name="10 Rectángulo redondeado"/>
          <p:cNvSpPr/>
          <p:nvPr/>
        </p:nvSpPr>
        <p:spPr>
          <a:xfrm>
            <a:off x="473478" y="620688"/>
            <a:ext cx="1673569" cy="257146"/>
          </a:xfrm>
          <a:prstGeom prst="roundRect">
            <a:avLst/>
          </a:prstGeom>
          <a:solidFill>
            <a:schemeClr val="tx2">
              <a:alpha val="4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 smtClean="0">
                <a:solidFill>
                  <a:schemeClr val="tx1"/>
                </a:solidFill>
              </a:rPr>
              <a:t>CONJUNTO 1.</a:t>
            </a:r>
          </a:p>
        </p:txBody>
      </p:sp>
      <p:sp>
        <p:nvSpPr>
          <p:cNvPr id="16" name="10 Rectángulo redondeado"/>
          <p:cNvSpPr/>
          <p:nvPr/>
        </p:nvSpPr>
        <p:spPr>
          <a:xfrm>
            <a:off x="8400256" y="579566"/>
            <a:ext cx="1673569" cy="257146"/>
          </a:xfrm>
          <a:prstGeom prst="roundRect">
            <a:avLst/>
          </a:prstGeom>
          <a:solidFill>
            <a:schemeClr val="tx2">
              <a:alpha val="4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 smtClean="0">
                <a:solidFill>
                  <a:schemeClr val="tx1"/>
                </a:solidFill>
              </a:rPr>
              <a:t>CONJUNTO 3.</a:t>
            </a:r>
          </a:p>
        </p:txBody>
      </p:sp>
    </p:spTree>
    <p:extLst>
      <p:ext uri="{BB962C8B-B14F-4D97-AF65-F5344CB8AC3E}">
        <p14:creationId xmlns:p14="http://schemas.microsoft.com/office/powerpoint/2010/main" val="23458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197224" y="260649"/>
            <a:ext cx="78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669900"/>
                </a:solidFill>
              </a:rPr>
              <a:t>Art.329 E.T., art. 3 D:R: 3032 de 2013</a:t>
            </a:r>
            <a:endParaRPr lang="es-CO" b="1" dirty="0">
              <a:solidFill>
                <a:srgbClr val="669900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89603" y="1384696"/>
            <a:ext cx="11449272" cy="4605597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CO" sz="3000" dirty="0" smtClean="0">
              <a:solidFill>
                <a:schemeClr val="tx1"/>
              </a:solidFill>
            </a:endParaRPr>
          </a:p>
          <a:p>
            <a:pPr lvl="0"/>
            <a:r>
              <a:rPr lang="es-CO" sz="2800" dirty="0" smtClean="0">
                <a:solidFill>
                  <a:schemeClr val="tx1"/>
                </a:solidFill>
              </a:rPr>
              <a:t>Quien en el año gravable cumple la totalidad de las siguientes condiciones:</a:t>
            </a:r>
          </a:p>
          <a:p>
            <a:pPr lvl="0"/>
            <a:r>
              <a:rPr lang="es-CO" sz="2800" dirty="0" smtClean="0">
                <a:solidFill>
                  <a:schemeClr val="tx1"/>
                </a:solidFill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CO" sz="2800" dirty="0" smtClean="0">
                <a:solidFill>
                  <a:prstClr val="black"/>
                </a:solidFill>
              </a:rPr>
              <a:t>Sus </a:t>
            </a:r>
            <a:r>
              <a:rPr lang="es-CO" sz="2800" dirty="0">
                <a:solidFill>
                  <a:prstClr val="black"/>
                </a:solidFill>
              </a:rPr>
              <a:t>ingresos en el 80% o más provienen de la realización de solo una de las actividades económicas señaladas en el artículo 340 del Estatuto Tributario.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CO" sz="2800" dirty="0">
                <a:solidFill>
                  <a:prstClr val="black"/>
                </a:solidFill>
              </a:rPr>
              <a:t>Presta el servicio por su cuenta y riesgo</a:t>
            </a:r>
            <a:r>
              <a:rPr lang="es-CO" sz="2800" dirty="0" smtClean="0">
                <a:solidFill>
                  <a:prstClr val="black"/>
                </a:solidFill>
              </a:rPr>
              <a:t>.</a:t>
            </a:r>
            <a:endParaRPr lang="es-CO" sz="2800" dirty="0">
              <a:solidFill>
                <a:prstClr val="black"/>
              </a:solidFill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189803" y="761641"/>
            <a:ext cx="7848872" cy="6230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7000" b="1" dirty="0" smtClean="0">
                <a:solidFill>
                  <a:schemeClr val="bg1"/>
                </a:solidFill>
              </a:rPr>
              <a:t>TRABAJADOR POR CUENTA PROPIA</a:t>
            </a:r>
          </a:p>
          <a:p>
            <a:pPr marL="0" indent="0" algn="ctr">
              <a:buNone/>
            </a:pP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99392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51384" y="365756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accent2"/>
                </a:solidFill>
              </a:rPr>
              <a:t>ACTIVIDADES DE TRABAJADORES POR CUENTA PROPIA</a:t>
            </a:r>
            <a:r>
              <a:rPr lang="es-CO" sz="2800" b="1" dirty="0">
                <a:solidFill>
                  <a:schemeClr val="accent2"/>
                </a:solidFill>
              </a:rPr>
              <a:t> </a:t>
            </a:r>
            <a:r>
              <a:rPr lang="es-CO" sz="2000" b="1" dirty="0" smtClean="0">
                <a:solidFill>
                  <a:schemeClr val="accent2"/>
                </a:solidFill>
              </a:rPr>
              <a:t>(Art</a:t>
            </a:r>
            <a:r>
              <a:rPr lang="es-CO" sz="2000" b="1" dirty="0">
                <a:solidFill>
                  <a:schemeClr val="accent2"/>
                </a:solidFill>
              </a:rPr>
              <a:t>. 329 E.T</a:t>
            </a:r>
            <a:r>
              <a:rPr lang="es-CO" sz="2000" b="1" dirty="0" smtClean="0">
                <a:solidFill>
                  <a:schemeClr val="accent2"/>
                </a:solidFill>
              </a:rPr>
              <a:t>.)</a:t>
            </a:r>
            <a:r>
              <a:rPr lang="es-CO" sz="2000" dirty="0">
                <a:solidFill>
                  <a:prstClr val="black"/>
                </a:solidFill>
              </a:rPr>
              <a:t> </a:t>
            </a:r>
            <a:r>
              <a:rPr lang="es-CO" sz="2000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s-CO" sz="3200" dirty="0" smtClean="0">
                <a:solidFill>
                  <a:prstClr val="black"/>
                </a:solidFill>
              </a:rPr>
              <a:t>Actividades </a:t>
            </a:r>
            <a:r>
              <a:rPr lang="es-CO" sz="3200" dirty="0">
                <a:solidFill>
                  <a:prstClr val="black"/>
                </a:solidFill>
              </a:rPr>
              <a:t>del Artículo 340 del Estatuto Tributario: </a:t>
            </a:r>
          </a:p>
          <a:p>
            <a:pPr algn="ctr"/>
            <a:endParaRPr lang="es-CO" sz="2000" b="1" dirty="0">
              <a:solidFill>
                <a:schemeClr val="accent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119336" y="1556792"/>
            <a:ext cx="5256583" cy="4464496"/>
          </a:xfrm>
          <a:prstGeom prst="roundRect">
            <a:avLst/>
          </a:prstGeom>
          <a:solidFill>
            <a:srgbClr val="92D050">
              <a:alpha val="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Actividades deportivas y otras actividades de esparcimiento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Agropecuario, silvicultura y pesca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Comercio al por mayor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Comercio al por menor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Comercio de vehículos automotores, accesorios y productos conexos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Construcción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Electricidad, gas y vapor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Fabricación de productos minerales y otros</a:t>
            </a:r>
          </a:p>
          <a:p>
            <a:endParaRPr lang="es-CO" dirty="0" smtClean="0">
              <a:solidFill>
                <a:prstClr val="black"/>
              </a:solidFill>
            </a:endParaRPr>
          </a:p>
        </p:txBody>
      </p:sp>
      <p:sp>
        <p:nvSpPr>
          <p:cNvPr id="5" name="10 Rectángulo redondeado"/>
          <p:cNvSpPr/>
          <p:nvPr/>
        </p:nvSpPr>
        <p:spPr>
          <a:xfrm>
            <a:off x="6023991" y="1556792"/>
            <a:ext cx="5472609" cy="4536504"/>
          </a:xfrm>
          <a:prstGeom prst="roundRect">
            <a:avLst/>
          </a:prstGeom>
          <a:solidFill>
            <a:srgbClr val="92D050">
              <a:alpha val="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28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Fabricación </a:t>
            </a:r>
            <a:r>
              <a:rPr lang="es-CO" sz="2400" dirty="0">
                <a:solidFill>
                  <a:prstClr val="black"/>
                </a:solidFill>
              </a:rPr>
              <a:t>de sustancias químicas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Industria de la madera, corcho y papel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Manufactura alimentos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Manufactura textiles, prendas de vestir y cuero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 smtClean="0">
                <a:solidFill>
                  <a:prstClr val="black"/>
                </a:solidFill>
              </a:rPr>
              <a:t>Minería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Servicio de transporte, almacenamiento y comunicaciones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Servicios de hoteles, restaurantes y similares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Servicios </a:t>
            </a:r>
            <a:r>
              <a:rPr lang="es-CO" sz="2400" dirty="0" smtClean="0">
                <a:solidFill>
                  <a:prstClr val="black"/>
                </a:solidFill>
              </a:rPr>
              <a:t>financieros</a:t>
            </a:r>
          </a:p>
          <a:p>
            <a:pPr marL="342900" indent="-342900">
              <a:buFont typeface="Arial" pitchFamily="34" charset="0"/>
              <a:buChar char="•"/>
            </a:pPr>
            <a:endParaRPr lang="es-CO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3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197224" y="188640"/>
            <a:ext cx="7859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669900"/>
                </a:solidFill>
              </a:rPr>
              <a:t>(</a:t>
            </a:r>
            <a:r>
              <a:rPr lang="es-CO" sz="2000" b="1" dirty="0">
                <a:solidFill>
                  <a:srgbClr val="669900"/>
                </a:solidFill>
              </a:rPr>
              <a:t>Art. 329 E.T.)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258180" y="1628800"/>
            <a:ext cx="11737304" cy="4451196"/>
          </a:xfrm>
          <a:prstGeom prst="roundRect">
            <a:avLst/>
          </a:prstGeom>
          <a:solidFill>
            <a:srgbClr val="000046">
              <a:alpha val="0"/>
            </a:srgb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Quien NO clasifique como empleado  o trabajador por cuenta propia.</a:t>
            </a:r>
          </a:p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Los notarios (Decreto 960 de 1970)</a:t>
            </a:r>
          </a:p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Los trabajadores por cuenta propia con RGA &gt; 27,000 UVT.</a:t>
            </a:r>
          </a:p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Los pensionados (Jubilación, invalidez, vejez, de sobreviviente, y riesgos laborales)</a:t>
            </a:r>
          </a:p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S.P. Diplomáticos, consulares y administrativos del Min. R. Exteriores</a:t>
            </a:r>
            <a:r>
              <a:rPr lang="es-CO" sz="2800" dirty="0" smtClean="0">
                <a:solidFill>
                  <a:schemeClr val="tx1"/>
                </a:solidFill>
              </a:rPr>
              <a:t>.</a:t>
            </a:r>
            <a:endParaRPr lang="es-CO" sz="2800" dirty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s-CO" sz="2800" dirty="0">
                <a:solidFill>
                  <a:schemeClr val="tx1"/>
                </a:solidFill>
              </a:rPr>
              <a:t>Sucesiones de causantes residentes, bienes destinados a fines especiales por donaciones o asignaciones modales</a:t>
            </a:r>
            <a:r>
              <a:rPr lang="es-CO" sz="28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CO" sz="2800" dirty="0">
                <a:solidFill>
                  <a:schemeClr val="tx1"/>
                </a:solidFill>
              </a:rPr>
              <a:t> </a:t>
            </a:r>
            <a:r>
              <a:rPr lang="es-CO" sz="28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</a:t>
            </a:r>
            <a:r>
              <a:rPr lang="es-CO" dirty="0" smtClean="0">
                <a:solidFill>
                  <a:schemeClr val="tx1"/>
                </a:solidFill>
              </a:rPr>
              <a:t>(4)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189803" y="692696"/>
            <a:ext cx="7848872" cy="6230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7000" b="1" dirty="0" smtClean="0">
                <a:solidFill>
                  <a:schemeClr val="bg1"/>
                </a:solidFill>
              </a:rPr>
              <a:t>OTROS</a:t>
            </a:r>
          </a:p>
          <a:p>
            <a:pPr marL="0" indent="0" algn="ctr">
              <a:buNone/>
            </a:pP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13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6528048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213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4. Sistemas de determinación del impuesto de renta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11024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b="1" dirty="0" smtClean="0"/>
              <a:t>SISTEMA </a:t>
            </a:r>
            <a:r>
              <a:rPr lang="es-CO" sz="3200" b="1" dirty="0"/>
              <a:t>DE </a:t>
            </a:r>
            <a:r>
              <a:rPr lang="es-CO" sz="3200" b="1" dirty="0" smtClean="0"/>
              <a:t>DETERMINACIÓN </a:t>
            </a:r>
            <a:r>
              <a:rPr lang="es-CO" sz="3200" b="1" dirty="0"/>
              <a:t>DEL IMPUESTO SOBRE LA RENTA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1934279" y="1556792"/>
            <a:ext cx="8363272" cy="1296144"/>
          </a:xfrm>
          <a:prstGeom prst="roundRect">
            <a:avLst/>
          </a:prstGeom>
          <a:solidFill>
            <a:srgbClr val="FFC000">
              <a:alpha val="73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3200" b="1" dirty="0" smtClean="0">
                <a:solidFill>
                  <a:schemeClr val="bg1"/>
                </a:solidFill>
              </a:rPr>
              <a:t>RENTA ORDINARIA </a:t>
            </a:r>
            <a:r>
              <a:rPr lang="es-CO" sz="2400" dirty="0">
                <a:solidFill>
                  <a:schemeClr val="bg1"/>
                </a:solidFill>
              </a:rPr>
              <a:t>/ RENTA PRESUNTA SOBRE PATRIMONIO (Libro primero, Título I </a:t>
            </a:r>
            <a:r>
              <a:rPr lang="es-CO" sz="2400" dirty="0" smtClean="0">
                <a:solidFill>
                  <a:schemeClr val="bg1"/>
                </a:solidFill>
              </a:rPr>
              <a:t>E.T</a:t>
            </a:r>
            <a:r>
              <a:rPr lang="es-CO" sz="2400" dirty="0">
                <a:solidFill>
                  <a:schemeClr val="bg1"/>
                </a:solidFill>
              </a:rPr>
              <a:t>. ART. 26)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1933838" y="3198714"/>
            <a:ext cx="8363713" cy="1008111"/>
          </a:xfrm>
          <a:prstGeom prst="roundRect">
            <a:avLst/>
          </a:prstGeom>
          <a:solidFill>
            <a:srgbClr val="8DB4E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s-CO" b="1" dirty="0" smtClean="0"/>
              <a:t>IMAN </a:t>
            </a:r>
            <a:r>
              <a:rPr lang="es-CO" sz="2400" b="1" dirty="0"/>
              <a:t>IMPUESTO MÍNIMO ALTERNATIVO NACIONAL </a:t>
            </a:r>
          </a:p>
          <a:p>
            <a:pPr marL="0" indent="0">
              <a:buNone/>
            </a:pPr>
            <a:r>
              <a:rPr lang="es-CO" sz="2400" b="1" dirty="0"/>
              <a:t>	(Art. 330 E.T.)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1909192" y="4509120"/>
            <a:ext cx="8363272" cy="1296144"/>
          </a:xfrm>
          <a:prstGeom prst="roundRect">
            <a:avLst/>
          </a:prstGeom>
          <a:solidFill>
            <a:schemeClr val="tx2">
              <a:alpha val="73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3200" b="1" dirty="0"/>
              <a:t>IMAS  </a:t>
            </a:r>
            <a:r>
              <a:rPr lang="es-CO" sz="2400" b="1" dirty="0"/>
              <a:t>IMPUESTO MÍNIMO ALTERNATIVO SIMPLE  (SIMPLIFICADO) (Art. 334 y 336 E.T.)</a:t>
            </a:r>
          </a:p>
        </p:txBody>
      </p:sp>
    </p:spTree>
    <p:extLst>
      <p:ext uri="{BB962C8B-B14F-4D97-AF65-F5344CB8AC3E}">
        <p14:creationId xmlns:p14="http://schemas.microsoft.com/office/powerpoint/2010/main" val="13246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96422" y="2521349"/>
            <a:ext cx="1079915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sz="2400" b="1" dirty="0" smtClean="0">
              <a:solidFill>
                <a:prstClr val="black"/>
              </a:solidFill>
            </a:endParaRPr>
          </a:p>
          <a:p>
            <a:pPr algn="just"/>
            <a:r>
              <a:rPr lang="es-CO" sz="2200" b="1" i="1" dirty="0" smtClean="0">
                <a:solidFill>
                  <a:prstClr val="black"/>
                </a:solidFill>
              </a:rPr>
              <a:t>“Artículo </a:t>
            </a:r>
            <a:r>
              <a:rPr lang="es-CO" sz="2200" b="1" i="1" dirty="0">
                <a:solidFill>
                  <a:prstClr val="black"/>
                </a:solidFill>
              </a:rPr>
              <a:t>26. </a:t>
            </a:r>
            <a:r>
              <a:rPr lang="es-CO" sz="2200" b="1" i="1" dirty="0" smtClean="0">
                <a:solidFill>
                  <a:prstClr val="black"/>
                </a:solidFill>
              </a:rPr>
              <a:t>Los ingresos son base de la renta líquida. </a:t>
            </a:r>
            <a:r>
              <a:rPr lang="es-CO" sz="2200" i="1" dirty="0" smtClean="0">
                <a:solidFill>
                  <a:prstClr val="black"/>
                </a:solidFill>
              </a:rPr>
              <a:t>La </a:t>
            </a:r>
            <a:r>
              <a:rPr lang="es-CO" sz="2200" b="1" i="1" dirty="0">
                <a:solidFill>
                  <a:prstClr val="black"/>
                </a:solidFill>
              </a:rPr>
              <a:t>renta líquida gravable </a:t>
            </a:r>
            <a:r>
              <a:rPr lang="es-CO" sz="2200" i="1" dirty="0">
                <a:solidFill>
                  <a:prstClr val="black"/>
                </a:solidFill>
              </a:rPr>
              <a:t>se determina así: </a:t>
            </a:r>
            <a:r>
              <a:rPr lang="es-CO" sz="2200" i="1" dirty="0" smtClean="0">
                <a:solidFill>
                  <a:prstClr val="black"/>
                </a:solidFill>
              </a:rPr>
              <a:t>de </a:t>
            </a:r>
            <a:r>
              <a:rPr lang="es-CO" sz="2200" i="1" dirty="0">
                <a:solidFill>
                  <a:prstClr val="black"/>
                </a:solidFill>
              </a:rPr>
              <a:t>la suma de todos los </a:t>
            </a:r>
            <a:r>
              <a:rPr lang="es-CO" sz="2200" b="1" i="1" dirty="0">
                <a:solidFill>
                  <a:prstClr val="black"/>
                </a:solidFill>
              </a:rPr>
              <a:t>ingresos ordinarios y extraordinarios </a:t>
            </a:r>
            <a:r>
              <a:rPr lang="es-CO" sz="2200" i="1" dirty="0">
                <a:solidFill>
                  <a:prstClr val="black"/>
                </a:solidFill>
              </a:rPr>
              <a:t>realizados en el año o período gravable, </a:t>
            </a:r>
            <a:r>
              <a:rPr lang="es-CO" sz="2200" i="1" u="sng" dirty="0">
                <a:solidFill>
                  <a:prstClr val="black"/>
                </a:solidFill>
              </a:rPr>
              <a:t>que sean susceptibles de producir un incremento neto del patrimonio en el momento de su percepción</a:t>
            </a:r>
            <a:r>
              <a:rPr lang="es-CO" sz="2200" i="1" dirty="0">
                <a:solidFill>
                  <a:prstClr val="black"/>
                </a:solidFill>
              </a:rPr>
              <a:t>, y que no hayan sido expresamente exceptuados</a:t>
            </a:r>
            <a:r>
              <a:rPr lang="es-CO" sz="2200" b="1" i="1" dirty="0">
                <a:solidFill>
                  <a:prstClr val="black"/>
                </a:solidFill>
              </a:rPr>
              <a:t>, se restan </a:t>
            </a:r>
            <a:r>
              <a:rPr lang="es-CO" sz="2200" i="1" dirty="0">
                <a:solidFill>
                  <a:prstClr val="black"/>
                </a:solidFill>
              </a:rPr>
              <a:t>las </a:t>
            </a:r>
            <a:r>
              <a:rPr lang="es-CO" sz="2200" b="1" i="1" dirty="0">
                <a:solidFill>
                  <a:prstClr val="black"/>
                </a:solidFill>
              </a:rPr>
              <a:t>devoluciones, rebajas y descuentos</a:t>
            </a:r>
            <a:r>
              <a:rPr lang="es-CO" sz="2200" i="1" dirty="0">
                <a:solidFill>
                  <a:prstClr val="black"/>
                </a:solidFill>
              </a:rPr>
              <a:t>, con lo cual se obtienen los </a:t>
            </a:r>
            <a:r>
              <a:rPr lang="es-CO" sz="2200" b="1" i="1" dirty="0">
                <a:solidFill>
                  <a:prstClr val="black"/>
                </a:solidFill>
              </a:rPr>
              <a:t>ingresos netos</a:t>
            </a:r>
            <a:r>
              <a:rPr lang="es-CO" sz="2200" i="1" dirty="0">
                <a:solidFill>
                  <a:prstClr val="black"/>
                </a:solidFill>
              </a:rPr>
              <a:t>. De los ingresos netos se </a:t>
            </a:r>
            <a:r>
              <a:rPr lang="es-CO" sz="2200" b="1" i="1" dirty="0">
                <a:solidFill>
                  <a:prstClr val="black"/>
                </a:solidFill>
              </a:rPr>
              <a:t>restan</a:t>
            </a:r>
            <a:r>
              <a:rPr lang="es-CO" sz="2200" i="1" dirty="0">
                <a:solidFill>
                  <a:prstClr val="black"/>
                </a:solidFill>
              </a:rPr>
              <a:t>, cuando sea el caso, los </a:t>
            </a:r>
            <a:r>
              <a:rPr lang="es-CO" sz="2200" b="1" i="1" dirty="0">
                <a:solidFill>
                  <a:prstClr val="black"/>
                </a:solidFill>
              </a:rPr>
              <a:t>costos</a:t>
            </a:r>
            <a:r>
              <a:rPr lang="es-CO" sz="2200" i="1" dirty="0">
                <a:solidFill>
                  <a:prstClr val="black"/>
                </a:solidFill>
              </a:rPr>
              <a:t> realizados imputables a tales ingresos, con lo cual se obtiene la </a:t>
            </a:r>
            <a:r>
              <a:rPr lang="es-CO" sz="2200" b="1" i="1" dirty="0">
                <a:solidFill>
                  <a:prstClr val="black"/>
                </a:solidFill>
              </a:rPr>
              <a:t>renta bruta</a:t>
            </a:r>
            <a:r>
              <a:rPr lang="es-CO" sz="2200" i="1" dirty="0">
                <a:solidFill>
                  <a:prstClr val="black"/>
                </a:solidFill>
              </a:rPr>
              <a:t>. De la renta bruta se </a:t>
            </a:r>
            <a:r>
              <a:rPr lang="es-CO" sz="2200" b="1" i="1" dirty="0">
                <a:solidFill>
                  <a:prstClr val="black"/>
                </a:solidFill>
              </a:rPr>
              <a:t>restan</a:t>
            </a:r>
            <a:r>
              <a:rPr lang="es-CO" sz="2200" i="1" dirty="0">
                <a:solidFill>
                  <a:prstClr val="black"/>
                </a:solidFill>
              </a:rPr>
              <a:t> las </a:t>
            </a:r>
            <a:r>
              <a:rPr lang="es-CO" sz="2200" b="1" i="1" dirty="0">
                <a:solidFill>
                  <a:prstClr val="black"/>
                </a:solidFill>
              </a:rPr>
              <a:t>deducciones</a:t>
            </a:r>
            <a:r>
              <a:rPr lang="es-CO" sz="2200" i="1" dirty="0">
                <a:solidFill>
                  <a:prstClr val="black"/>
                </a:solidFill>
              </a:rPr>
              <a:t> realizadas, con lo cual se obtiene la </a:t>
            </a:r>
            <a:r>
              <a:rPr lang="es-CO" sz="2200" b="1" i="1" dirty="0">
                <a:solidFill>
                  <a:prstClr val="black"/>
                </a:solidFill>
              </a:rPr>
              <a:t>renta líquida</a:t>
            </a:r>
            <a:r>
              <a:rPr lang="es-CO" sz="2200" i="1" dirty="0">
                <a:solidFill>
                  <a:prstClr val="black"/>
                </a:solidFill>
              </a:rPr>
              <a:t>. Salvo las excepciones legales, la renta líquida es renta gravable y a ella se aplican las tarifas señaladas en la ley</a:t>
            </a:r>
            <a:r>
              <a:rPr lang="es-CO" sz="2200" i="1" dirty="0" smtClean="0">
                <a:solidFill>
                  <a:prstClr val="black"/>
                </a:solidFill>
              </a:rPr>
              <a:t>.”</a:t>
            </a:r>
            <a:endParaRPr lang="es-CO" sz="2200" i="1" dirty="0">
              <a:solidFill>
                <a:prstClr val="black"/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623393" y="908720"/>
            <a:ext cx="10296124" cy="1296144"/>
          </a:xfrm>
          <a:prstGeom prst="roundRect">
            <a:avLst/>
          </a:prstGeom>
          <a:solidFill>
            <a:srgbClr val="FFC000">
              <a:alpha val="73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3200" b="1" dirty="0" smtClean="0">
                <a:solidFill>
                  <a:schemeClr val="bg1"/>
                </a:solidFill>
              </a:rPr>
              <a:t>RENTA ORDINARIA </a:t>
            </a:r>
            <a:r>
              <a:rPr lang="es-CO" sz="2400" dirty="0">
                <a:solidFill>
                  <a:schemeClr val="bg1"/>
                </a:solidFill>
              </a:rPr>
              <a:t>/ RENTA PRESUNTA SOBRE PATRIMONIO (Libro primero, Título I </a:t>
            </a:r>
            <a:r>
              <a:rPr lang="es-CO" sz="2400" dirty="0" err="1">
                <a:solidFill>
                  <a:schemeClr val="bg1"/>
                </a:solidFill>
              </a:rPr>
              <a:t>E.yT</a:t>
            </a:r>
            <a:r>
              <a:rPr lang="es-CO" sz="2400" dirty="0">
                <a:solidFill>
                  <a:schemeClr val="bg1"/>
                </a:solidFill>
              </a:rPr>
              <a:t>. ART. 26)</a:t>
            </a:r>
          </a:p>
        </p:txBody>
      </p:sp>
    </p:spTree>
    <p:extLst>
      <p:ext uri="{BB962C8B-B14F-4D97-AF65-F5344CB8AC3E}">
        <p14:creationId xmlns:p14="http://schemas.microsoft.com/office/powerpoint/2010/main" val="107359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7528" y="284956"/>
            <a:ext cx="8534400" cy="479748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 smtClean="0">
                <a:solidFill>
                  <a:srgbClr val="669900"/>
                </a:solidFill>
              </a:rPr>
              <a:t>DEPURACIÓN DE LA RENTA LIQUIDA GRAVABLE</a:t>
            </a:r>
            <a:endParaRPr lang="es-MX" b="1" dirty="0">
              <a:solidFill>
                <a:srgbClr val="669900"/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02736"/>
              </p:ext>
            </p:extLst>
          </p:nvPr>
        </p:nvGraphicFramePr>
        <p:xfrm>
          <a:off x="1415480" y="764704"/>
          <a:ext cx="10225136" cy="548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2669"/>
                <a:gridCol w="9572467"/>
              </a:tblGrid>
              <a:tr h="260608">
                <a:tc gridSpan="2">
                  <a:txBody>
                    <a:bodyPr/>
                    <a:lstStyle/>
                    <a:p>
                      <a:pPr algn="ctr"/>
                      <a:r>
                        <a:rPr lang="es-MX" sz="3000" b="1" dirty="0" smtClean="0"/>
                        <a:t>TOTAL</a:t>
                      </a:r>
                      <a:r>
                        <a:rPr lang="es-MX" sz="3000" b="1" baseline="0" dirty="0" smtClean="0"/>
                        <a:t> INGRESOS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(-)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dirty="0" smtClean="0">
                          <a:solidFill>
                            <a:srgbClr val="C00000"/>
                          </a:solidFill>
                        </a:rPr>
                        <a:t>Devoluciones,</a:t>
                      </a:r>
                      <a:r>
                        <a:rPr lang="es-MX" sz="3000" baseline="0" dirty="0" smtClean="0">
                          <a:solidFill>
                            <a:srgbClr val="C00000"/>
                          </a:solidFill>
                        </a:rPr>
                        <a:t> rebajas y descuentos</a:t>
                      </a:r>
                      <a:endParaRPr lang="es-MX" sz="3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1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(-)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Ingresos</a:t>
                      </a:r>
                      <a:r>
                        <a:rPr lang="es-MX" sz="3000" baseline="0" dirty="0" smtClean="0"/>
                        <a:t> no constitutivos de renta o ganancia ocasional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1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=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b="1" dirty="0" smtClean="0"/>
                        <a:t>INGRESOS NETOS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(-)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dirty="0" smtClean="0">
                          <a:solidFill>
                            <a:srgbClr val="C00000"/>
                          </a:solidFill>
                        </a:rPr>
                        <a:t>Costos</a:t>
                      </a:r>
                      <a:endParaRPr lang="es-MX" sz="3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1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b="1" dirty="0" smtClean="0"/>
                        <a:t>=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b="1" dirty="0" smtClean="0"/>
                        <a:t>RENTA BRUTA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(-)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Deducciones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1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=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b="1" dirty="0" smtClean="0"/>
                        <a:t>RENTA LIQUIDA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(-)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3000" dirty="0" smtClean="0"/>
                        <a:t>Rentas exentas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1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3000" dirty="0" smtClean="0"/>
                        <a:t>=</a:t>
                      </a:r>
                      <a:endParaRPr lang="es-MX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3000" b="1" dirty="0" smtClean="0"/>
                        <a:t>RENTA LIQUIDA GRAVABLE</a:t>
                      </a:r>
                      <a:endParaRPr lang="es-MX" sz="3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40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52600" y="404664"/>
            <a:ext cx="8686800" cy="432048"/>
          </a:xfrm>
        </p:spPr>
        <p:txBody>
          <a:bodyPr>
            <a:noAutofit/>
          </a:bodyPr>
          <a:lstStyle/>
          <a:p>
            <a:r>
              <a:rPr lang="es-CO" sz="2000" b="1" dirty="0"/>
              <a:t>MODIFICACIONES AL SISTEMAS ORDINARIO DE DETERMINACION DEL IMPUESTO SOBRE LA RENTA 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329897" y="1412776"/>
            <a:ext cx="8516524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s-CO" sz="3000" b="1" dirty="0">
                <a:solidFill>
                  <a:schemeClr val="bg1"/>
                </a:solidFill>
              </a:rPr>
              <a:t>Deducciones en </a:t>
            </a:r>
            <a:r>
              <a:rPr lang="es-CO" sz="3000" b="1" dirty="0" smtClean="0">
                <a:solidFill>
                  <a:schemeClr val="bg1"/>
                </a:solidFill>
              </a:rPr>
              <a:t>el Impuesto de Renta </a:t>
            </a:r>
            <a:r>
              <a:rPr lang="es-CO" b="1" dirty="0" smtClean="0">
                <a:solidFill>
                  <a:schemeClr val="bg1"/>
                </a:solidFill>
              </a:rPr>
              <a:t>( </a:t>
            </a:r>
            <a:r>
              <a:rPr lang="es-CO" b="1" dirty="0">
                <a:solidFill>
                  <a:schemeClr val="bg1"/>
                </a:solidFill>
              </a:rPr>
              <a:t>Art. 387 E.T.)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2292727" y="2564904"/>
            <a:ext cx="8516524" cy="86409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>
              <a:spcBef>
                <a:spcPts val="0"/>
              </a:spcBef>
            </a:pPr>
            <a:endParaRPr lang="es-CO" sz="9200" b="1" dirty="0"/>
          </a:p>
          <a:p>
            <a:pPr>
              <a:spcBef>
                <a:spcPts val="0"/>
              </a:spcBef>
            </a:pPr>
            <a:r>
              <a:rPr lang="es-CO" sz="12000" b="1" dirty="0"/>
              <a:t>Rentas Exentas en pagos laborales</a:t>
            </a:r>
            <a:r>
              <a:rPr lang="es-CO" sz="9200" b="1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CO" sz="2900" b="1" dirty="0"/>
              <a:t>                   </a:t>
            </a:r>
            <a:r>
              <a:rPr lang="es-CO" sz="7200" b="1" dirty="0"/>
              <a:t>(Art. 206 Y 206-1 E.T.)</a:t>
            </a:r>
            <a:r>
              <a:rPr lang="es-CO" sz="4300" b="1" dirty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es-CO" sz="1600" b="1" dirty="0"/>
          </a:p>
          <a:p>
            <a:pPr algn="just">
              <a:spcBef>
                <a:spcPts val="0"/>
              </a:spcBef>
            </a:pPr>
            <a:endParaRPr lang="es-CO" sz="1800" b="1" dirty="0"/>
          </a:p>
        </p:txBody>
      </p:sp>
      <p:sp>
        <p:nvSpPr>
          <p:cNvPr id="10" name="6 Marcador de contenido"/>
          <p:cNvSpPr txBox="1">
            <a:spLocks/>
          </p:cNvSpPr>
          <p:nvPr/>
        </p:nvSpPr>
        <p:spPr>
          <a:xfrm>
            <a:off x="2315377" y="3933056"/>
            <a:ext cx="8533153" cy="792088"/>
          </a:xfrm>
          <a:prstGeom prst="round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/>
              <a:t>Tarifa del Impuesto </a:t>
            </a:r>
            <a:r>
              <a:rPr lang="es-CO" sz="1800" b="1" dirty="0"/>
              <a:t>(Art. 241 E.T.)</a:t>
            </a:r>
          </a:p>
        </p:txBody>
      </p:sp>
      <p:sp>
        <p:nvSpPr>
          <p:cNvPr id="8" name="7 Flecha a la derecha con bandas"/>
          <p:cNvSpPr/>
          <p:nvPr/>
        </p:nvSpPr>
        <p:spPr>
          <a:xfrm>
            <a:off x="773683" y="1520788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7 Flecha a la derecha con bandas"/>
          <p:cNvSpPr/>
          <p:nvPr/>
        </p:nvSpPr>
        <p:spPr>
          <a:xfrm>
            <a:off x="773685" y="2780928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7 Flecha a la derecha con bandas"/>
          <p:cNvSpPr/>
          <p:nvPr/>
        </p:nvSpPr>
        <p:spPr>
          <a:xfrm>
            <a:off x="773686" y="4005064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353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775817"/>
              </p:ext>
            </p:extLst>
          </p:nvPr>
        </p:nvGraphicFramePr>
        <p:xfrm>
          <a:off x="1078781" y="404664"/>
          <a:ext cx="10057779" cy="5079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74"/>
                <a:gridCol w="9472505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Sistema ordinario de depuración para empleados y </a:t>
                      </a:r>
                      <a:r>
                        <a:rPr lang="es-CO" sz="2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trabajadores</a:t>
                      </a:r>
                      <a:endParaRPr lang="es-CO" sz="2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77160">
                <a:tc>
                  <a:txBody>
                    <a:bodyPr/>
                    <a:lstStyle/>
                    <a:p>
                      <a:pPr algn="ctr"/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s-CO" sz="1200" b="1" i="0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Ingresos del período sin incluir la ganancia ocasional</a:t>
                      </a:r>
                      <a:r>
                        <a:rPr kumimoji="0" lang="es-C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1030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Ingresos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no constitutivos de renta: Dividendos, componente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inflacionario.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bruta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C6D9F1"/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CO" sz="2000" b="1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Deducciones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Intereses </a:t>
                      </a: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 vivienda </a:t>
                      </a: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hasta 1.200</a:t>
                      </a:r>
                      <a:r>
                        <a:rPr lang="es-CO" sz="20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CO" sz="2000" baseline="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UVTs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317768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medicina prepagada o seguros de salud para el trabajador, su cónyuge, sus hijos o </a:t>
                      </a: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dependientes*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10% de los ingresos por concepto de </a:t>
                      </a: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dependientes*</a:t>
                      </a: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2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aportes obligatorios de salud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el GMF y </a:t>
                      </a: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donaciones*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líquida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9128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 b="1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Rentas exentas</a:t>
                      </a:r>
                      <a:endParaRPr lang="es-CO" sz="12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La renta exenta por aportes obligatorios a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pensiones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La renta exenta por aportes voluntarios a fondos de pensiones o cuentas AFC, sin exceder el 30% del ingreso del año y limitados a 3.800 UVT ($101.996.000)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138296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Otras rentas exentas (Art. 206 numerales 1 a 9)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El 25% de la renta exenta para asalariados limitada mensualmente a 240 UVT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0458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</a:t>
                      </a:r>
                      <a:r>
                        <a:rPr lang="es-CO" sz="12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Lìquida</a:t>
                      </a:r>
                      <a:r>
                        <a:rPr lang="es-CO" sz="12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CO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Gravable</a:t>
                      </a:r>
                      <a:endParaRPr lang="es-CO" sz="12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C6D9F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Tarifa según tabla 0% al 33</a:t>
                      </a:r>
                      <a:r>
                        <a:rPr lang="es-CO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s-CO" sz="12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9624392" y="5877274"/>
            <a:ext cx="51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* Aplican límites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34810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2187989" y="548680"/>
            <a:ext cx="7436404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s-CO" sz="3000" b="1" dirty="0">
                <a:solidFill>
                  <a:schemeClr val="bg1"/>
                </a:solidFill>
              </a:rPr>
              <a:t>Deducciones en </a:t>
            </a:r>
            <a:r>
              <a:rPr lang="es-CO" sz="3000" b="1" dirty="0" smtClean="0">
                <a:solidFill>
                  <a:schemeClr val="bg1"/>
                </a:solidFill>
              </a:rPr>
              <a:t>el Impuesto de Renta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( </a:t>
            </a:r>
            <a:r>
              <a:rPr lang="es-CO" b="1" dirty="0">
                <a:solidFill>
                  <a:schemeClr val="bg1"/>
                </a:solidFill>
              </a:rPr>
              <a:t>Art. 387 E.T.) ( Régimen Ordinario)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583832" y="4005066"/>
            <a:ext cx="2736304" cy="2210759"/>
          </a:xfrm>
          <a:prstGeom prst="roundRect">
            <a:avLst/>
          </a:prstGeom>
          <a:solidFill>
            <a:srgbClr val="8DB4E3">
              <a:alpha val="1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>
                <a:solidFill>
                  <a:srgbClr val="002060"/>
                </a:solidFill>
              </a:rPr>
              <a:t>Pagos por salud: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</a:rPr>
              <a:t>(trabajador, </a:t>
            </a:r>
            <a:r>
              <a:rPr lang="es-CO" sz="1600" dirty="0" smtClean="0">
                <a:solidFill>
                  <a:srgbClr val="002060"/>
                </a:solidFill>
              </a:rPr>
              <a:t>cónyuge, </a:t>
            </a:r>
            <a:r>
              <a:rPr lang="es-CO" sz="1600" dirty="0">
                <a:solidFill>
                  <a:srgbClr val="002060"/>
                </a:solidFill>
              </a:rPr>
              <a:t>hijos y/o dependientes)</a:t>
            </a:r>
            <a:r>
              <a:rPr lang="es-CO" sz="2000" dirty="0">
                <a:solidFill>
                  <a:srgbClr val="002060"/>
                </a:solidFill>
              </a:rPr>
              <a:t>:</a:t>
            </a:r>
          </a:p>
          <a:p>
            <a:pPr algn="just"/>
            <a:r>
              <a:rPr lang="es-CO" sz="2000" b="1" dirty="0">
                <a:solidFill>
                  <a:srgbClr val="002060"/>
                </a:solidFill>
              </a:rPr>
              <a:t>Medicina </a:t>
            </a:r>
            <a:r>
              <a:rPr lang="es-CO" sz="2000" b="1" dirty="0" err="1">
                <a:solidFill>
                  <a:srgbClr val="002060"/>
                </a:solidFill>
              </a:rPr>
              <a:t>prepagada</a:t>
            </a:r>
            <a:endParaRPr lang="es-CO" sz="2000" b="1" dirty="0">
              <a:solidFill>
                <a:srgbClr val="002060"/>
              </a:solidFill>
            </a:endParaRPr>
          </a:p>
          <a:p>
            <a:pPr algn="just"/>
            <a:r>
              <a:rPr lang="es-CO" sz="2000" dirty="0">
                <a:solidFill>
                  <a:srgbClr val="002060"/>
                </a:solidFill>
              </a:rPr>
              <a:t>-</a:t>
            </a:r>
            <a:r>
              <a:rPr lang="es-CO" sz="1200" dirty="0">
                <a:solidFill>
                  <a:srgbClr val="002060"/>
                </a:solidFill>
              </a:rPr>
              <a:t>Entidades vigiladas </a:t>
            </a:r>
            <a:r>
              <a:rPr lang="es-CO" sz="1200" dirty="0" err="1">
                <a:solidFill>
                  <a:srgbClr val="002060"/>
                </a:solidFill>
              </a:rPr>
              <a:t>Supersalud</a:t>
            </a:r>
            <a:r>
              <a:rPr lang="es-CO" sz="1200" dirty="0">
                <a:solidFill>
                  <a:srgbClr val="002060"/>
                </a:solidFill>
              </a:rPr>
              <a:t>-</a:t>
            </a:r>
          </a:p>
          <a:p>
            <a:pPr algn="just"/>
            <a:r>
              <a:rPr lang="es-CO" sz="2000" b="1" dirty="0">
                <a:solidFill>
                  <a:srgbClr val="002060"/>
                </a:solidFill>
              </a:rPr>
              <a:t>Seguros de salud</a:t>
            </a:r>
          </a:p>
          <a:p>
            <a:pPr algn="just"/>
            <a:r>
              <a:rPr lang="es-CO" sz="2000" dirty="0">
                <a:solidFill>
                  <a:srgbClr val="002060"/>
                </a:solidFill>
              </a:rPr>
              <a:t>-</a:t>
            </a:r>
            <a:r>
              <a:rPr lang="es-CO" sz="1200" dirty="0">
                <a:solidFill>
                  <a:srgbClr val="002060"/>
                </a:solidFill>
              </a:rPr>
              <a:t>Cía. vigiladas </a:t>
            </a:r>
            <a:r>
              <a:rPr lang="es-CO" sz="1200" dirty="0" err="1">
                <a:solidFill>
                  <a:srgbClr val="002060"/>
                </a:solidFill>
              </a:rPr>
              <a:t>Superfinanciera</a:t>
            </a:r>
            <a:r>
              <a:rPr lang="es-CO" sz="1200" dirty="0">
                <a:solidFill>
                  <a:srgbClr val="002060"/>
                </a:solidFill>
              </a:rPr>
              <a:t>-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758698" y="2924944"/>
            <a:ext cx="2168951" cy="576064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Intereses o corrección monetaria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9048329" y="2852936"/>
            <a:ext cx="1891787" cy="792088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Dependientes</a:t>
            </a:r>
          </a:p>
          <a:p>
            <a:pPr algn="ctr"/>
            <a:r>
              <a:rPr lang="es-CO" sz="1200" dirty="0"/>
              <a:t>(hasta 10% de ingresos brutos y hasta 32 UVT mensuales)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4996301" y="2924944"/>
            <a:ext cx="1891787" cy="576064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Pagos en salud</a:t>
            </a:r>
          </a:p>
          <a:p>
            <a:pPr algn="ctr"/>
            <a:r>
              <a:rPr lang="es-CO" dirty="0"/>
              <a:t>(</a:t>
            </a:r>
            <a:r>
              <a:rPr lang="es-CO" sz="1200" dirty="0"/>
              <a:t>hasta </a:t>
            </a:r>
            <a:r>
              <a:rPr lang="es-CO" sz="1200" dirty="0" smtClean="0"/>
              <a:t>16 </a:t>
            </a:r>
            <a:r>
              <a:rPr lang="es-CO" sz="1200" dirty="0"/>
              <a:t>UVT mensuales)</a:t>
            </a:r>
          </a:p>
        </p:txBody>
      </p:sp>
      <p:sp>
        <p:nvSpPr>
          <p:cNvPr id="7" name="6 Abrir llave"/>
          <p:cNvSpPr/>
          <p:nvPr/>
        </p:nvSpPr>
        <p:spPr>
          <a:xfrm rot="5400000">
            <a:off x="5761219" y="-2860956"/>
            <a:ext cx="741571" cy="11305259"/>
          </a:xfrm>
          <a:prstGeom prst="leftBrace">
            <a:avLst/>
          </a:prstGeom>
          <a:noFill/>
          <a:ln>
            <a:solidFill>
              <a:srgbClr val="F680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6699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 rot="16200000">
            <a:off x="5656695" y="1059995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600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3791744" y="2276872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600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7968208" y="2276872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600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7 Cheurón"/>
          <p:cNvSpPr/>
          <p:nvPr/>
        </p:nvSpPr>
        <p:spPr>
          <a:xfrm rot="5400000">
            <a:off x="5771534" y="3558939"/>
            <a:ext cx="381529" cy="308659"/>
          </a:xfrm>
          <a:prstGeom prst="chevron">
            <a:avLst/>
          </a:prstGeom>
          <a:solidFill>
            <a:schemeClr val="tx2">
              <a:alpha val="5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3" name="22 Rectángulo redondeado"/>
          <p:cNvSpPr/>
          <p:nvPr/>
        </p:nvSpPr>
        <p:spPr>
          <a:xfrm>
            <a:off x="8040216" y="3954548"/>
            <a:ext cx="3888432" cy="2282767"/>
          </a:xfrm>
          <a:prstGeom prst="roundRect">
            <a:avLst/>
          </a:prstGeom>
          <a:solidFill>
            <a:srgbClr val="FFC000">
              <a:alpha val="1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s-CO" sz="1400" dirty="0">
                <a:solidFill>
                  <a:srgbClr val="002060"/>
                </a:solidFill>
              </a:rPr>
              <a:t>Hijos hasta </a:t>
            </a:r>
            <a:r>
              <a:rPr lang="es-CO" sz="1400" b="1" dirty="0">
                <a:solidFill>
                  <a:srgbClr val="002060"/>
                </a:solidFill>
              </a:rPr>
              <a:t>18 años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O" sz="1400" dirty="0">
                <a:solidFill>
                  <a:srgbClr val="002060"/>
                </a:solidFill>
              </a:rPr>
              <a:t>Hijos entre </a:t>
            </a:r>
            <a:r>
              <a:rPr lang="es-CO" sz="1400" b="1" dirty="0">
                <a:solidFill>
                  <a:srgbClr val="002060"/>
                </a:solidFill>
              </a:rPr>
              <a:t>18-23 con financiación educación.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O" sz="1400" dirty="0">
                <a:solidFill>
                  <a:srgbClr val="002060"/>
                </a:solidFill>
              </a:rPr>
              <a:t>Hijos </a:t>
            </a:r>
            <a:r>
              <a:rPr lang="es-CO" sz="1400" b="1" dirty="0">
                <a:solidFill>
                  <a:srgbClr val="002060"/>
                </a:solidFill>
              </a:rPr>
              <a:t>&gt; 23 dependencia por factores físicos/psicológicos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O" sz="1400" dirty="0" smtClean="0">
                <a:solidFill>
                  <a:srgbClr val="002060"/>
                </a:solidFill>
              </a:rPr>
              <a:t>Cónyuge </a:t>
            </a:r>
            <a:r>
              <a:rPr lang="es-CO" sz="1400" dirty="0">
                <a:solidFill>
                  <a:srgbClr val="002060"/>
                </a:solidFill>
              </a:rPr>
              <a:t>o </a:t>
            </a:r>
            <a:r>
              <a:rPr lang="es-CO" sz="1400" dirty="0" err="1" smtClean="0">
                <a:solidFill>
                  <a:srgbClr val="002060"/>
                </a:solidFill>
              </a:rPr>
              <a:t>comp.</a:t>
            </a:r>
            <a:r>
              <a:rPr lang="es-CO" sz="1400" dirty="0" smtClean="0">
                <a:solidFill>
                  <a:srgbClr val="002060"/>
                </a:solidFill>
              </a:rPr>
              <a:t> </a:t>
            </a:r>
            <a:r>
              <a:rPr lang="es-CO" sz="1400" dirty="0">
                <a:solidFill>
                  <a:srgbClr val="002060"/>
                </a:solidFill>
              </a:rPr>
              <a:t>p. en situación de dependencia por </a:t>
            </a:r>
            <a:r>
              <a:rPr lang="es-CO" sz="1400" b="1" dirty="0">
                <a:solidFill>
                  <a:srgbClr val="002060"/>
                </a:solidFill>
              </a:rPr>
              <a:t>ausencia ingresos o &lt; de 260  UVT, o por factores físicos o </a:t>
            </a:r>
            <a:r>
              <a:rPr lang="es-CO" sz="1400" b="1" dirty="0" err="1" smtClean="0">
                <a:solidFill>
                  <a:srgbClr val="002060"/>
                </a:solidFill>
              </a:rPr>
              <a:t>psic</a:t>
            </a:r>
            <a:r>
              <a:rPr lang="es-CO" sz="1400" b="1" dirty="0" smtClean="0">
                <a:solidFill>
                  <a:srgbClr val="002060"/>
                </a:solidFill>
              </a:rPr>
              <a:t>.</a:t>
            </a:r>
            <a:endParaRPr lang="es-CO" sz="1400" b="1" dirty="0">
              <a:solidFill>
                <a:srgbClr val="002060"/>
              </a:solidFill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es-CO" sz="1400" dirty="0">
                <a:solidFill>
                  <a:srgbClr val="002060"/>
                </a:solidFill>
              </a:rPr>
              <a:t>Padres / hermanos en situación dependencia por </a:t>
            </a:r>
            <a:r>
              <a:rPr lang="es-CO" sz="1400" b="1" dirty="0">
                <a:solidFill>
                  <a:srgbClr val="002060"/>
                </a:solidFill>
              </a:rPr>
              <a:t>ausencia  ingresos o &lt; de 260  UVT al año o factores físicos o psi</a:t>
            </a:r>
            <a:r>
              <a:rPr lang="es-CO" sz="1400" b="1" dirty="0" smtClean="0">
                <a:solidFill>
                  <a:srgbClr val="002060"/>
                </a:solidFill>
              </a:rPr>
              <a:t>.</a:t>
            </a:r>
            <a:endParaRPr lang="es-CO" sz="1400" b="1" dirty="0">
              <a:solidFill>
                <a:srgbClr val="002060"/>
              </a:solidFill>
            </a:endParaRPr>
          </a:p>
        </p:txBody>
      </p:sp>
      <p:sp>
        <p:nvSpPr>
          <p:cNvPr id="24" name="23 Rectángulo redondeado"/>
          <p:cNvSpPr/>
          <p:nvPr/>
        </p:nvSpPr>
        <p:spPr>
          <a:xfrm>
            <a:off x="767408" y="3954552"/>
            <a:ext cx="2232248" cy="2282763"/>
          </a:xfrm>
          <a:prstGeom prst="roundRect">
            <a:avLst/>
          </a:prstGeom>
          <a:solidFill>
            <a:schemeClr val="accent6">
              <a:lumMod val="75000"/>
              <a:alpha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>
                <a:solidFill>
                  <a:srgbClr val="002060"/>
                </a:solidFill>
              </a:rPr>
              <a:t>Prestamos adquisición de vivienda.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</a:rPr>
              <a:t>(Límite anual 1200 UVT -$</a:t>
            </a:r>
            <a:r>
              <a:rPr lang="es-CO" sz="1600" dirty="0" smtClean="0">
                <a:solidFill>
                  <a:srgbClr val="002060"/>
                </a:solidFill>
              </a:rPr>
              <a:t>32,209,000/2013) </a:t>
            </a:r>
            <a:r>
              <a:rPr lang="es-CO" sz="1600" dirty="0">
                <a:solidFill>
                  <a:srgbClr val="002060"/>
                </a:solidFill>
              </a:rPr>
              <a:t>Art. 119</a:t>
            </a:r>
          </a:p>
        </p:txBody>
      </p:sp>
      <p:sp>
        <p:nvSpPr>
          <p:cNvPr id="26" name="25 Cheurón"/>
          <p:cNvSpPr/>
          <p:nvPr/>
        </p:nvSpPr>
        <p:spPr>
          <a:xfrm rot="5400000">
            <a:off x="9821951" y="3638231"/>
            <a:ext cx="334784" cy="297855"/>
          </a:xfrm>
          <a:prstGeom prst="chevron">
            <a:avLst/>
          </a:prstGeom>
          <a:solidFill>
            <a:schemeClr val="tx2">
              <a:alpha val="5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7" name="7 Cheurón"/>
          <p:cNvSpPr/>
          <p:nvPr/>
        </p:nvSpPr>
        <p:spPr>
          <a:xfrm rot="5400000">
            <a:off x="1595070" y="3558938"/>
            <a:ext cx="381529" cy="308659"/>
          </a:xfrm>
          <a:prstGeom prst="chevron">
            <a:avLst/>
          </a:prstGeom>
          <a:solidFill>
            <a:schemeClr val="tx2">
              <a:alpha val="5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2" name="7 Flecha a la derecha con bandas"/>
          <p:cNvSpPr/>
          <p:nvPr/>
        </p:nvSpPr>
        <p:spPr>
          <a:xfrm>
            <a:off x="703783" y="656692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33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272869"/>
              </p:ext>
            </p:extLst>
          </p:nvPr>
        </p:nvGraphicFramePr>
        <p:xfrm>
          <a:off x="1078781" y="404664"/>
          <a:ext cx="10057779" cy="4892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74"/>
                <a:gridCol w="9472505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Sistema ordinario de depuración para empleados y </a:t>
                      </a:r>
                      <a:r>
                        <a:rPr lang="es-CO" sz="2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trabajadores</a:t>
                      </a:r>
                      <a:endParaRPr lang="es-CO" sz="2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88208"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s-CO" sz="1200" b="1" i="0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Ingresos del período sin incluir la ganancia ocasional</a:t>
                      </a:r>
                      <a:r>
                        <a:rPr kumimoji="0" lang="es-C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171440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Ingresos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no constitutivos de renta: Dividendos, componente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inflacionario.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0458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bruta</a:t>
                      </a:r>
                      <a:endParaRPr lang="es-CO" sz="12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C6D9F1"/>
                    </a:solidFill>
                  </a:tcPr>
                </a:tc>
              </a:tr>
              <a:tr h="72008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CO" sz="1200" b="1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Deducciones</a:t>
                      </a:r>
                      <a:endParaRPr lang="es-CO" sz="12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105152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Intereses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 vivienda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hasta 1.200</a:t>
                      </a:r>
                      <a:r>
                        <a:rPr lang="es-CO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CO" sz="1200" baseline="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UVTs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1030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medicina prepagada o seguros de salud para el trabajador, su cónyuge, sus hijos o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dependientes*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10% de los ingresos por concepto de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dependientes*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72008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aportes obligatorios de salud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177160">
                <a:tc>
                  <a:txBody>
                    <a:bodyPr/>
                    <a:lstStyle/>
                    <a:p>
                      <a:pPr algn="ctr"/>
                      <a:r>
                        <a:rPr lang="es-CO" sz="9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Por </a:t>
                      </a:r>
                      <a:r>
                        <a:rPr lang="es-CO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el GMF y </a:t>
                      </a:r>
                      <a:r>
                        <a:rPr lang="es-CO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donaciones*</a:t>
                      </a:r>
                      <a:endParaRPr lang="es-CO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líquida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7111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La renta exenta por aportes obligatorios a </a:t>
                      </a:r>
                      <a:r>
                        <a:rPr lang="es-CO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pensiones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04460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La renta exenta por aportes voluntarios a fondos de pensiones o cuentas AFC, sin exceder el 30% del ingreso del año y limitados a 3.800 UVT ($101.996.000)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9188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(-)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Otras rentas exentas (Art. 206 numerales 1 a 9)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1077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 smtClean="0"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CO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El 25% de la renta exenta para asalariados limitada mensualmente a 240 UVT</a:t>
                      </a:r>
                      <a:endParaRPr lang="es-CO" sz="20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7085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>
                          <a:latin typeface="Arial" pitchFamily="34" charset="0"/>
                          <a:cs typeface="Arial" pitchFamily="34" charset="0"/>
                        </a:rPr>
                        <a:t>  =</a:t>
                      </a:r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Renta </a:t>
                      </a:r>
                      <a:r>
                        <a:rPr lang="es-CO" sz="20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Gravable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C6D9F1"/>
                    </a:solidFill>
                  </a:tcPr>
                </a:tc>
              </a:tr>
              <a:tr h="465992"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Tarifa según tabla 0% al 33</a:t>
                      </a:r>
                      <a:r>
                        <a:rPr lang="es-CO" sz="20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s-CO" sz="20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959" marR="83959" marT="0" marB="0">
                    <a:solidFill>
                      <a:srgbClr val="F7FFF7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9624392" y="5877274"/>
            <a:ext cx="51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* Aplican límites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36236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335360" y="476672"/>
            <a:ext cx="10945216" cy="1080120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600" b="1" dirty="0"/>
              <a:t>CONTRIBUCIONES A FONDOS DE PENSIONES DE JUBILACIÓN E </a:t>
            </a:r>
            <a:r>
              <a:rPr lang="es-CO" sz="2600" b="1" dirty="0" smtClean="0"/>
              <a:t>INVALIDEZ </a:t>
            </a:r>
          </a:p>
          <a:p>
            <a:pPr algn="ctr"/>
            <a:r>
              <a:rPr lang="es-CO" sz="2000" b="1" dirty="0" smtClean="0"/>
              <a:t>( </a:t>
            </a:r>
            <a:r>
              <a:rPr lang="es-CO" sz="2000" b="1" dirty="0"/>
              <a:t>Art. 126-1 E.T.)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335360" y="1700808"/>
            <a:ext cx="10945216" cy="3528392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>
                <a:solidFill>
                  <a:prstClr val="black"/>
                </a:solidFill>
              </a:rPr>
              <a:t>Es renta exenta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>
                <a:solidFill>
                  <a:prstClr val="black"/>
                </a:solidFill>
              </a:rPr>
              <a:t>Límite por año: 3,800 </a:t>
            </a:r>
            <a:r>
              <a:rPr lang="es-CO" sz="2400" b="1" dirty="0">
                <a:solidFill>
                  <a:schemeClr val="tx1"/>
                </a:solidFill>
              </a:rPr>
              <a:t>UVT </a:t>
            </a:r>
            <a:r>
              <a:rPr lang="es-CO" sz="2400" dirty="0">
                <a:solidFill>
                  <a:schemeClr val="tx1"/>
                </a:solidFill>
              </a:rPr>
              <a:t>(Aportes voluntarios + obligatorios del trabajador + AFC = No exceda del 30% del ingresos laboral </a:t>
            </a:r>
            <a:r>
              <a:rPr lang="es-CO" sz="2400" dirty="0" smtClean="0">
                <a:solidFill>
                  <a:schemeClr val="tx1"/>
                </a:solidFill>
              </a:rPr>
              <a:t> o tributario </a:t>
            </a:r>
            <a:r>
              <a:rPr lang="es-CO" sz="2400" dirty="0">
                <a:solidFill>
                  <a:schemeClr val="tx1"/>
                </a:solidFill>
              </a:rPr>
              <a:t>del año </a:t>
            </a:r>
            <a:r>
              <a:rPr lang="es-CO" sz="2400" dirty="0" smtClean="0">
                <a:solidFill>
                  <a:schemeClr val="tx1"/>
                </a:solidFill>
              </a:rPr>
              <a:t>)</a:t>
            </a:r>
            <a:endParaRPr lang="es-CO" sz="2400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>
                <a:solidFill>
                  <a:prstClr val="black"/>
                </a:solidFill>
              </a:rPr>
              <a:t>Permanencia</a:t>
            </a:r>
            <a:r>
              <a:rPr lang="es-CO" sz="2400" dirty="0">
                <a:solidFill>
                  <a:prstClr val="black"/>
                </a:solidFill>
              </a:rPr>
              <a:t> de los aportes en el fondo: mínimo 10 años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>
                <a:solidFill>
                  <a:prstClr val="black"/>
                </a:solidFill>
              </a:rPr>
              <a:t>Retiros permitidos </a:t>
            </a:r>
            <a:r>
              <a:rPr lang="es-CO" sz="2400" dirty="0">
                <a:solidFill>
                  <a:prstClr val="black"/>
                </a:solidFill>
              </a:rPr>
              <a:t>sin perder beneficio:</a:t>
            </a:r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Pensión (vejez, jubilación, por muerte, o incapacidad que </a:t>
            </a:r>
            <a:r>
              <a:rPr lang="es-CO" sz="2400" dirty="0" smtClean="0">
                <a:solidFill>
                  <a:prstClr val="black"/>
                </a:solidFill>
              </a:rPr>
              <a:t>da </a:t>
            </a:r>
            <a:r>
              <a:rPr lang="es-CO" sz="2400" dirty="0">
                <a:solidFill>
                  <a:prstClr val="black"/>
                </a:solidFill>
              </a:rPr>
              <a:t>derecho a pensión.</a:t>
            </a:r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es-CO" sz="2400" dirty="0">
                <a:solidFill>
                  <a:prstClr val="black"/>
                </a:solidFill>
              </a:rPr>
              <a:t>Adquisición de vivienda a través de créditos hipotecario o leasing habitacional</a:t>
            </a:r>
          </a:p>
          <a:p>
            <a:pPr lvl="1" algn="just"/>
            <a:endParaRPr lang="es-CO" sz="2200" dirty="0" smtClean="0">
              <a:solidFill>
                <a:prstClr val="black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35361" y="5445224"/>
            <a:ext cx="10945216" cy="720080"/>
          </a:xfrm>
          <a:prstGeom prst="roundRect">
            <a:avLst/>
          </a:prstGeom>
          <a:solidFill>
            <a:srgbClr val="FFC000">
              <a:alpha val="7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es-CO" sz="2400" b="1" dirty="0">
                <a:solidFill>
                  <a:schemeClr val="tx1"/>
                </a:solidFill>
              </a:rPr>
              <a:t>Los aportes voluntarios a 31 de diciembre de 2012 continúan con el régimen anterior.</a:t>
            </a:r>
          </a:p>
        </p:txBody>
      </p:sp>
    </p:spTree>
    <p:extLst>
      <p:ext uri="{BB962C8B-B14F-4D97-AF65-F5344CB8AC3E}">
        <p14:creationId xmlns:p14="http://schemas.microsoft.com/office/powerpoint/2010/main" val="286916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479376" y="1628800"/>
            <a:ext cx="10585176" cy="3528392"/>
          </a:xfrm>
          <a:prstGeom prst="roundRect">
            <a:avLst/>
          </a:prstGeom>
          <a:solidFill>
            <a:srgbClr val="FFC000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endParaRPr lang="es-CO" sz="22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tx1"/>
                </a:solidFill>
              </a:rPr>
              <a:t>Es renta exenta</a:t>
            </a:r>
            <a:r>
              <a:rPr lang="es-CO" sz="2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CO" sz="2400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tx1"/>
                </a:solidFill>
              </a:rPr>
              <a:t>Límite por año: 3,800 UVT</a:t>
            </a:r>
          </a:p>
          <a:p>
            <a:pPr algn="just"/>
            <a:r>
              <a:rPr lang="es-CO" sz="2400" dirty="0" smtClean="0">
                <a:solidFill>
                  <a:schemeClr val="tx1"/>
                </a:solidFill>
              </a:rPr>
              <a:t>(Aportes voluntarios + obligatorios del trabajador + AFC = No exceda del 30% del ingreso laboral tributario del año y hasta un monto de 3,800UVT)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s-CO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tx1"/>
                </a:solidFill>
              </a:rPr>
              <a:t>Permanencia Mínima del Ahorro</a:t>
            </a:r>
            <a:r>
              <a:rPr lang="es-CO" sz="2400" dirty="0" smtClean="0">
                <a:solidFill>
                  <a:schemeClr val="tx1"/>
                </a:solidFill>
              </a:rPr>
              <a:t>: 10 años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s-CO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 smtClean="0">
                <a:solidFill>
                  <a:schemeClr val="tx1"/>
                </a:solidFill>
              </a:rPr>
              <a:t>Retiro en debida forma No incrementa la RGA del IMAN.</a:t>
            </a:r>
          </a:p>
          <a:p>
            <a:pPr algn="just"/>
            <a:endParaRPr lang="es-CO" sz="2200" b="1" dirty="0" smtClean="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endParaRPr lang="es-CO" sz="2200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23392" y="407932"/>
            <a:ext cx="10441160" cy="9541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bg1"/>
                </a:solidFill>
              </a:rPr>
              <a:t>INCENTIVO AL AHORRO </a:t>
            </a:r>
            <a:r>
              <a:rPr lang="es-CO" sz="2800" b="1" dirty="0" smtClean="0">
                <a:solidFill>
                  <a:schemeClr val="bg1"/>
                </a:solidFill>
              </a:rPr>
              <a:t>DE </a:t>
            </a:r>
            <a:r>
              <a:rPr lang="es-CO" sz="2800" b="1" dirty="0">
                <a:solidFill>
                  <a:schemeClr val="bg1"/>
                </a:solidFill>
              </a:rPr>
              <a:t>LARGO PLAZO PARA EL FOMENTO DE LA CONSTRUCCIÓN ( Art. 126-4 E.T.)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479376" y="5301208"/>
            <a:ext cx="10585176" cy="720080"/>
          </a:xfrm>
          <a:prstGeom prst="roundRect">
            <a:avLst/>
          </a:prstGeom>
          <a:solidFill>
            <a:srgbClr val="FFC000">
              <a:alpha val="7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400" b="1" dirty="0">
                <a:solidFill>
                  <a:schemeClr val="tx1"/>
                </a:solidFill>
              </a:rPr>
              <a:t>Los ahorros en AFC hasta el 31 de diciembre de 2012, continúan con el régimen </a:t>
            </a:r>
            <a:r>
              <a:rPr lang="es-CO" sz="2400" b="1" dirty="0" smtClean="0">
                <a:solidFill>
                  <a:schemeClr val="tx1"/>
                </a:solidFill>
              </a:rPr>
              <a:t>anterior.</a:t>
            </a:r>
            <a:endParaRPr lang="es-CO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1971964" y="476672"/>
            <a:ext cx="9740661" cy="685888"/>
          </a:xfrm>
          <a:prstGeom prst="roundRect">
            <a:avLst/>
          </a:prstGeom>
          <a:gradFill>
            <a:gsLst>
              <a:gs pos="94000">
                <a:schemeClr val="accent3">
                  <a:tint val="100000"/>
                  <a:shade val="100000"/>
                  <a:satMod val="13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s-CO" b="1" dirty="0"/>
              <a:t>Rentas Exentas en pagos laborales  </a:t>
            </a:r>
            <a:r>
              <a:rPr lang="es-CO" b="1" dirty="0" smtClean="0"/>
              <a:t>(</a:t>
            </a:r>
            <a:r>
              <a:rPr lang="es-CO" b="1" dirty="0"/>
              <a:t>Art. 206 y 206-1 E.T.)</a:t>
            </a:r>
          </a:p>
          <a:p>
            <a:pPr algn="just">
              <a:spcBef>
                <a:spcPts val="0"/>
              </a:spcBef>
            </a:pPr>
            <a:endParaRPr lang="es-CO" sz="1800" b="1" dirty="0"/>
          </a:p>
        </p:txBody>
      </p:sp>
      <p:sp>
        <p:nvSpPr>
          <p:cNvPr id="9" name="8 Rectángulo redondeado"/>
          <p:cNvSpPr/>
          <p:nvPr/>
        </p:nvSpPr>
        <p:spPr>
          <a:xfrm>
            <a:off x="1495869" y="1484786"/>
            <a:ext cx="10432780" cy="774991"/>
          </a:xfrm>
          <a:prstGeom prst="roundRect">
            <a:avLst/>
          </a:prstGeom>
          <a:solidFill>
            <a:schemeClr val="tx2">
              <a:lumMod val="75000"/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000" dirty="0">
                <a:solidFill>
                  <a:schemeClr val="tx1"/>
                </a:solidFill>
              </a:rPr>
              <a:t> </a:t>
            </a:r>
            <a:r>
              <a:rPr lang="es-CO" sz="2800" dirty="0" smtClean="0">
                <a:solidFill>
                  <a:schemeClr val="tx1"/>
                </a:solidFill>
              </a:rPr>
              <a:t>1.</a:t>
            </a:r>
            <a:r>
              <a:rPr lang="es-CO" sz="2000" dirty="0" smtClean="0">
                <a:solidFill>
                  <a:schemeClr val="tx1"/>
                </a:solidFill>
              </a:rPr>
              <a:t> </a:t>
            </a:r>
            <a:r>
              <a:rPr lang="es-CO" sz="2800" dirty="0" smtClean="0">
                <a:solidFill>
                  <a:schemeClr val="tx1"/>
                </a:solidFill>
              </a:rPr>
              <a:t>25</a:t>
            </a:r>
            <a:r>
              <a:rPr lang="es-CO" sz="2800" dirty="0">
                <a:solidFill>
                  <a:schemeClr val="tx1"/>
                </a:solidFill>
              </a:rPr>
              <a:t>% del total de los pagos laborales, límite mensual 240 UVT ($</a:t>
            </a:r>
            <a:r>
              <a:rPr lang="es-CO" sz="2800" dirty="0" smtClean="0">
                <a:solidFill>
                  <a:schemeClr val="tx1"/>
                </a:solidFill>
              </a:rPr>
              <a:t>6.442.000 para </a:t>
            </a:r>
            <a:r>
              <a:rPr lang="es-CO" sz="2800" dirty="0">
                <a:solidFill>
                  <a:schemeClr val="tx1"/>
                </a:solidFill>
              </a:rPr>
              <a:t>el </a:t>
            </a:r>
            <a:r>
              <a:rPr lang="es-CO" sz="2800" dirty="0" smtClean="0">
                <a:solidFill>
                  <a:schemeClr val="tx1"/>
                </a:solidFill>
              </a:rPr>
              <a:t>2013</a:t>
            </a:r>
            <a:r>
              <a:rPr lang="es-CO" sz="2000" dirty="0" smtClean="0">
                <a:solidFill>
                  <a:schemeClr val="tx1"/>
                </a:solidFill>
              </a:rPr>
              <a:t>)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087889" y="2420888"/>
            <a:ext cx="2240633" cy="360040"/>
          </a:xfrm>
          <a:prstGeom prst="roundRect">
            <a:avLst/>
          </a:prstGeom>
          <a:solidFill>
            <a:schemeClr val="tx2">
              <a:alpha val="4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bg1"/>
                </a:solidFill>
              </a:rPr>
              <a:t>Base del cálculo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8297888" y="3501008"/>
            <a:ext cx="3270720" cy="727632"/>
          </a:xfrm>
          <a:prstGeom prst="roundRect">
            <a:avLst/>
          </a:prstGeom>
          <a:solidFill>
            <a:srgbClr val="FFC000">
              <a:alpha val="7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Rentas exentas</a:t>
            </a:r>
          </a:p>
          <a:p>
            <a:pPr algn="just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(Art.206 E.T. /No10 art.206)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6023993" y="3501009"/>
            <a:ext cx="1710364" cy="720081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Deducciones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3359696" y="3573017"/>
            <a:ext cx="2068477" cy="593161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Ingresos no</a:t>
            </a:r>
          </a:p>
          <a:p>
            <a:pPr algn="ctr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Const. de renta</a:t>
            </a:r>
            <a:r>
              <a:rPr lang="es-CO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767409" y="3573016"/>
            <a:ext cx="1693103" cy="64807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000" b="1" dirty="0">
                <a:solidFill>
                  <a:schemeClr val="tx2">
                    <a:lumMod val="75000"/>
                  </a:schemeClr>
                </a:solidFill>
              </a:rPr>
              <a:t>Total pagos laborales</a:t>
            </a:r>
          </a:p>
        </p:txBody>
      </p:sp>
      <p:sp>
        <p:nvSpPr>
          <p:cNvPr id="3" name="2 CuadroTexto"/>
          <p:cNvSpPr txBox="1"/>
          <p:nvPr/>
        </p:nvSpPr>
        <p:spPr>
          <a:xfrm rot="5400000">
            <a:off x="5883752" y="2489123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591946" y="3205428"/>
            <a:ext cx="4329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7751274" y="3212979"/>
            <a:ext cx="4329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2711625" y="3130772"/>
            <a:ext cx="629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1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1495868" y="4887168"/>
            <a:ext cx="10576795" cy="901910"/>
          </a:xfrm>
          <a:prstGeom prst="roundRect">
            <a:avLst/>
          </a:prstGeom>
          <a:solidFill>
            <a:schemeClr val="tx2">
              <a:lumMod val="50000"/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</a:rPr>
              <a:t>2.  Prima especial y prima de costo de vida de los servidores públicos diplomáticos y  Administrativos del </a:t>
            </a:r>
            <a:r>
              <a:rPr lang="es-CO" sz="2800" dirty="0" smtClean="0">
                <a:solidFill>
                  <a:schemeClr val="tx1"/>
                </a:solidFill>
              </a:rPr>
              <a:t>Min </a:t>
            </a:r>
            <a:r>
              <a:rPr lang="es-CO" sz="2800" dirty="0">
                <a:solidFill>
                  <a:schemeClr val="tx1"/>
                </a:solidFill>
              </a:rPr>
              <a:t>Relaciones </a:t>
            </a:r>
            <a:r>
              <a:rPr lang="es-CO" sz="2800" dirty="0" smtClean="0">
                <a:solidFill>
                  <a:schemeClr val="tx1"/>
                </a:solidFill>
              </a:rPr>
              <a:t>Exteriores.</a:t>
            </a:r>
            <a:endParaRPr lang="es-CO" sz="2800" dirty="0">
              <a:solidFill>
                <a:schemeClr val="tx1"/>
              </a:solidFill>
            </a:endParaRPr>
          </a:p>
        </p:txBody>
      </p:sp>
      <p:sp>
        <p:nvSpPr>
          <p:cNvPr id="18" name="7 Flecha a la derecha con bandas"/>
          <p:cNvSpPr/>
          <p:nvPr/>
        </p:nvSpPr>
        <p:spPr>
          <a:xfrm>
            <a:off x="703783" y="548680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errar llave 3"/>
          <p:cNvSpPr/>
          <p:nvPr/>
        </p:nvSpPr>
        <p:spPr>
          <a:xfrm rot="16200000">
            <a:off x="5857217" y="-2157395"/>
            <a:ext cx="557956" cy="11152859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7 Flecha a la derecha con bandas"/>
          <p:cNvSpPr/>
          <p:nvPr/>
        </p:nvSpPr>
        <p:spPr>
          <a:xfrm>
            <a:off x="818234" y="4925281"/>
            <a:ext cx="492401" cy="513518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7 Flecha a la derecha con bandas"/>
          <p:cNvSpPr/>
          <p:nvPr/>
        </p:nvSpPr>
        <p:spPr>
          <a:xfrm>
            <a:off x="811989" y="1518393"/>
            <a:ext cx="492401" cy="513518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45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2043973" y="633176"/>
            <a:ext cx="7436404" cy="635585"/>
          </a:xfrm>
          <a:prstGeom prst="roundRect">
            <a:avLst/>
          </a:prstGeom>
          <a:solidFill>
            <a:schemeClr val="tx2">
              <a:alpha val="7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s-CO" sz="3200" b="1" dirty="0"/>
              <a:t>Tarifa del impuesto</a:t>
            </a:r>
            <a:endParaRPr lang="es-CO" sz="2000" b="1" dirty="0"/>
          </a:p>
        </p:txBody>
      </p:sp>
      <p:sp>
        <p:nvSpPr>
          <p:cNvPr id="10" name="6 Marcador de contenido"/>
          <p:cNvSpPr txBox="1">
            <a:spLocks/>
          </p:cNvSpPr>
          <p:nvPr/>
        </p:nvSpPr>
        <p:spPr>
          <a:xfrm>
            <a:off x="2482181" y="2539648"/>
            <a:ext cx="2533700" cy="673331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b="1" dirty="0"/>
              <a:t>Residentes</a:t>
            </a:r>
            <a:endParaRPr lang="es-CO" sz="2400" dirty="0"/>
          </a:p>
        </p:txBody>
      </p:sp>
      <p:sp>
        <p:nvSpPr>
          <p:cNvPr id="13" name="12 Cheurón"/>
          <p:cNvSpPr/>
          <p:nvPr/>
        </p:nvSpPr>
        <p:spPr>
          <a:xfrm rot="5400000">
            <a:off x="3448424" y="1717531"/>
            <a:ext cx="694822" cy="567881"/>
          </a:xfrm>
          <a:prstGeom prst="chevron">
            <a:avLst/>
          </a:prstGeom>
          <a:solidFill>
            <a:schemeClr val="tx2">
              <a:alpha val="5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8" name="6 Marcador de contenido"/>
          <p:cNvSpPr txBox="1">
            <a:spLocks/>
          </p:cNvSpPr>
          <p:nvPr/>
        </p:nvSpPr>
        <p:spPr>
          <a:xfrm>
            <a:off x="6456040" y="2461084"/>
            <a:ext cx="2736304" cy="679884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b="1" dirty="0"/>
              <a:t>No residentes</a:t>
            </a:r>
          </a:p>
        </p:txBody>
      </p:sp>
      <p:sp>
        <p:nvSpPr>
          <p:cNvPr id="14" name="6 Marcador de contenido"/>
          <p:cNvSpPr txBox="1">
            <a:spLocks/>
          </p:cNvSpPr>
          <p:nvPr/>
        </p:nvSpPr>
        <p:spPr>
          <a:xfrm>
            <a:off x="6968480" y="3859242"/>
            <a:ext cx="1503784" cy="50586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39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2400" b="1" dirty="0">
                <a:solidFill>
                  <a:schemeClr val="tx1"/>
                </a:solidFill>
              </a:rPr>
              <a:t>33%</a:t>
            </a:r>
          </a:p>
        </p:txBody>
      </p:sp>
      <p:sp>
        <p:nvSpPr>
          <p:cNvPr id="16" name="6 Marcador de contenido"/>
          <p:cNvSpPr txBox="1">
            <a:spLocks/>
          </p:cNvSpPr>
          <p:nvPr/>
        </p:nvSpPr>
        <p:spPr>
          <a:xfrm>
            <a:off x="2482181" y="3897052"/>
            <a:ext cx="2533700" cy="468052"/>
          </a:xfrm>
          <a:prstGeom prst="roundRect">
            <a:avLst/>
          </a:prstGeom>
          <a:solidFill>
            <a:srgbClr val="99CC00">
              <a:alpha val="3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400" b="1" dirty="0">
                <a:solidFill>
                  <a:schemeClr val="tx1"/>
                </a:solidFill>
              </a:rPr>
              <a:t>Tabla Art. 241 E.T.</a:t>
            </a:r>
          </a:p>
        </p:txBody>
      </p:sp>
      <p:sp>
        <p:nvSpPr>
          <p:cNvPr id="18" name="17 Cheurón"/>
          <p:cNvSpPr/>
          <p:nvPr/>
        </p:nvSpPr>
        <p:spPr>
          <a:xfrm rot="5400000">
            <a:off x="3616073" y="3405527"/>
            <a:ext cx="415168" cy="207843"/>
          </a:xfrm>
          <a:prstGeom prst="chevron">
            <a:avLst/>
          </a:prstGeom>
          <a:solidFill>
            <a:srgbClr val="669900">
              <a:alpha val="5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9" name="18 Cheurón"/>
          <p:cNvSpPr/>
          <p:nvPr/>
        </p:nvSpPr>
        <p:spPr>
          <a:xfrm rot="5400000">
            <a:off x="7301550" y="1610214"/>
            <a:ext cx="694820" cy="638496"/>
          </a:xfrm>
          <a:prstGeom prst="chevron">
            <a:avLst/>
          </a:prstGeom>
          <a:solidFill>
            <a:schemeClr val="tx2">
              <a:alpha val="5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0" name="19 Cheurón"/>
          <p:cNvSpPr/>
          <p:nvPr/>
        </p:nvSpPr>
        <p:spPr>
          <a:xfrm rot="5400000">
            <a:off x="7444669" y="3405527"/>
            <a:ext cx="415168" cy="207843"/>
          </a:xfrm>
          <a:prstGeom prst="chevron">
            <a:avLst/>
          </a:prstGeom>
          <a:solidFill>
            <a:srgbClr val="669900">
              <a:alpha val="5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2" name="7 Flecha a la derecha con bandas"/>
          <p:cNvSpPr/>
          <p:nvPr/>
        </p:nvSpPr>
        <p:spPr>
          <a:xfrm>
            <a:off x="703783" y="656692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58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3473" y="-99392"/>
            <a:ext cx="9678003" cy="792088"/>
          </a:xfrm>
        </p:spPr>
        <p:txBody>
          <a:bodyPr>
            <a:noAutofit/>
          </a:bodyPr>
          <a:lstStyle/>
          <a:p>
            <a:r>
              <a:rPr lang="es-CO" sz="3200" b="1" dirty="0">
                <a:solidFill>
                  <a:srgbClr val="000000"/>
                </a:solidFill>
              </a:rPr>
              <a:t/>
            </a:r>
            <a:br>
              <a:rPr lang="es-CO" sz="3200" b="1" dirty="0">
                <a:solidFill>
                  <a:srgbClr val="000000"/>
                </a:solidFill>
              </a:rPr>
            </a:br>
            <a:r>
              <a:rPr lang="es-CO" sz="3200" b="1" dirty="0" smtClean="0"/>
              <a:t>TARIFA </a:t>
            </a:r>
            <a:r>
              <a:rPr lang="es-CO" sz="3200" b="1" dirty="0"/>
              <a:t>DE LAS PERSONAS NATURALES </a:t>
            </a:r>
            <a:r>
              <a:rPr lang="es-CO" sz="3200" b="1" dirty="0" smtClean="0"/>
              <a:t>RESIDENTES</a:t>
            </a:r>
            <a:endParaRPr lang="es-CO" sz="3200" b="1" dirty="0"/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746845"/>
              </p:ext>
            </p:extLst>
          </p:nvPr>
        </p:nvGraphicFramePr>
        <p:xfrm>
          <a:off x="551384" y="1628800"/>
          <a:ext cx="11124542" cy="417646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85321"/>
                <a:gridCol w="1339875"/>
                <a:gridCol w="2314293"/>
                <a:gridCol w="6385053"/>
              </a:tblGrid>
              <a:tr h="429356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RANGOS EN UVT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TARIFA MARGINAL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IMPUESTO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</a:tr>
              <a:tr h="42935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DESDE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HASTA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46453">
                <a:tc>
                  <a:txBody>
                    <a:bodyPr/>
                    <a:lstStyle/>
                    <a:p>
                      <a:pPr marL="0" indent="0" algn="ctr">
                        <a:buFont typeface="Wingdings"/>
                        <a:buNone/>
                      </a:pPr>
                      <a:r>
                        <a:rPr lang="es-CO" sz="2200" dirty="0" smtClean="0"/>
                        <a:t>&gt;0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</a:t>
                      </a:r>
                      <a:endParaRPr lang="es-CO" sz="2200" dirty="0"/>
                    </a:p>
                  </a:txBody>
                  <a:tcPr/>
                </a:tc>
              </a:tr>
              <a:tr h="897745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19%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(Renta gravable o ganancia ocasional gravable expresada en UVT menos de 1,090 UVT)* 19%</a:t>
                      </a:r>
                      <a:endParaRPr lang="es-CO" sz="2000" dirty="0"/>
                    </a:p>
                  </a:txBody>
                  <a:tcPr/>
                </a:tc>
              </a:tr>
              <a:tr h="897745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28%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1,700 UVT)* 28% más 116 UVT</a:t>
                      </a:r>
                    </a:p>
                  </a:txBody>
                  <a:tcPr/>
                </a:tc>
              </a:tr>
              <a:tr h="975809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En adelante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33%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4,100 UVT)* 33% más 788 UVT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2 Marcador de contenido"/>
          <p:cNvSpPr txBox="1">
            <a:spLocks/>
          </p:cNvSpPr>
          <p:nvPr/>
        </p:nvSpPr>
        <p:spPr>
          <a:xfrm>
            <a:off x="551384" y="836712"/>
            <a:ext cx="11124543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Ø"/>
            </a:pPr>
            <a:r>
              <a:rPr lang="es-CO" b="1" dirty="0" smtClean="0">
                <a:solidFill>
                  <a:schemeClr val="bg1"/>
                </a:solidFill>
                <a:cs typeface="Mangal" pitchFamily="2"/>
              </a:rPr>
              <a:t>Tabla </a:t>
            </a:r>
            <a:r>
              <a:rPr lang="es-CO" b="1" dirty="0">
                <a:solidFill>
                  <a:schemeClr val="bg1"/>
                </a:solidFill>
                <a:cs typeface="Mangal" pitchFamily="2"/>
              </a:rPr>
              <a:t>del impuesto (art. 241 </a:t>
            </a:r>
            <a:r>
              <a:rPr lang="es-CO" b="1" dirty="0" smtClean="0">
                <a:solidFill>
                  <a:schemeClr val="bg1"/>
                </a:solidFill>
                <a:cs typeface="Mangal" pitchFamily="2"/>
              </a:rPr>
              <a:t>E</a:t>
            </a:r>
            <a:r>
              <a:rPr lang="es-CO" b="1" dirty="0" smtClean="0">
                <a:solidFill>
                  <a:schemeClr val="bg1"/>
                </a:solidFill>
              </a:rPr>
              <a:t>.T.): </a:t>
            </a:r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3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Marcador de contenido"/>
          <p:cNvSpPr txBox="1">
            <a:spLocks/>
          </p:cNvSpPr>
          <p:nvPr/>
        </p:nvSpPr>
        <p:spPr>
          <a:xfrm>
            <a:off x="2201481" y="1988840"/>
            <a:ext cx="8363713" cy="1670446"/>
          </a:xfrm>
          <a:prstGeom prst="roundRect">
            <a:avLst/>
          </a:prstGeom>
          <a:solidFill>
            <a:srgbClr val="8DB4E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smtClean="0"/>
              <a:t>IMAN </a:t>
            </a:r>
            <a:r>
              <a:rPr lang="es-CO" sz="2400" b="1" smtClean="0"/>
              <a:t>IMPUESTO MÍNIMO ALTERNATIVO NACIONAL </a:t>
            </a:r>
          </a:p>
          <a:p>
            <a:pPr marL="0" indent="0">
              <a:buFont typeface="Arial"/>
              <a:buNone/>
            </a:pPr>
            <a:r>
              <a:rPr lang="es-CO" sz="2400" b="1" smtClean="0"/>
              <a:t>	(Art. 330 E.T.)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96494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192560" y="836712"/>
            <a:ext cx="11809312" cy="5400600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Ø"/>
            </a:pPr>
            <a:endParaRPr lang="es-CO" sz="2000" b="1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s-CO" sz="2000" b="1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  <a:latin typeface="+mj-lt"/>
              </a:rPr>
              <a:t>Es un sistema presuntivo y obligatorio </a:t>
            </a:r>
            <a:r>
              <a:rPr lang="es-CO" sz="2800" dirty="0" smtClean="0">
                <a:solidFill>
                  <a:schemeClr val="tx1"/>
                </a:solidFill>
                <a:latin typeface="+mj-lt"/>
              </a:rPr>
              <a:t>para los </a:t>
            </a:r>
            <a:r>
              <a:rPr lang="es-CO" sz="2800" b="1" u="sng" dirty="0" smtClean="0">
                <a:solidFill>
                  <a:schemeClr val="tx1"/>
                </a:solidFill>
                <a:latin typeface="+mj-lt"/>
              </a:rPr>
              <a:t>empleados</a:t>
            </a:r>
            <a:r>
              <a:rPr lang="es-CO" sz="2800" dirty="0" smtClean="0">
                <a:solidFill>
                  <a:schemeClr val="tx1"/>
                </a:solidFill>
                <a:latin typeface="+mj-lt"/>
              </a:rPr>
              <a:t>.</a:t>
            </a:r>
            <a:endParaRPr lang="es-CO" sz="2800" dirty="0" smtClean="0">
              <a:solidFill>
                <a:schemeClr val="tx1"/>
              </a:solidFill>
              <a:latin typeface="+mj-lt"/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  <a:latin typeface="+mj-lt"/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  <a:latin typeface="+mj-lt"/>
                <a:cs typeface="Mangal" pitchFamily="2"/>
              </a:rPr>
              <a:t>Grava la renta </a:t>
            </a:r>
            <a:r>
              <a:rPr lang="es-CO" sz="2800" dirty="0" smtClean="0">
                <a:solidFill>
                  <a:schemeClr val="tx1"/>
                </a:solidFill>
                <a:latin typeface="+mj-lt"/>
                <a:cs typeface="Mangal" pitchFamily="2"/>
              </a:rPr>
              <a:t>resultante de disminuir de la totalidad de los </a:t>
            </a:r>
            <a:r>
              <a:rPr lang="es-CO" sz="2800" b="1" dirty="0" smtClean="0">
                <a:solidFill>
                  <a:schemeClr val="tx1"/>
                </a:solidFill>
                <a:latin typeface="+mj-lt"/>
                <a:cs typeface="Mangal" pitchFamily="2"/>
              </a:rPr>
              <a:t>ingresos brutos</a:t>
            </a:r>
            <a:r>
              <a:rPr lang="es-CO" sz="2800" dirty="0" smtClean="0">
                <a:solidFill>
                  <a:schemeClr val="tx1"/>
                </a:solidFill>
                <a:latin typeface="+mj-lt"/>
                <a:cs typeface="Mangal" pitchFamily="2"/>
              </a:rPr>
              <a:t> los conceptos autorizados en el art. 332 E.T.</a:t>
            </a:r>
            <a:r>
              <a:rPr lang="es-CO" sz="2800" dirty="0">
                <a:solidFill>
                  <a:schemeClr val="tx1"/>
                </a:solidFill>
                <a:latin typeface="+mj-lt"/>
                <a:cs typeface="Mangal" pitchFamily="2"/>
              </a:rPr>
              <a:t> </a:t>
            </a:r>
            <a:endParaRPr lang="es-CO" sz="2800" dirty="0" smtClean="0">
              <a:solidFill>
                <a:schemeClr val="tx1"/>
              </a:solidFill>
              <a:latin typeface="+mj-lt"/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  <a:latin typeface="+mj-lt"/>
              </a:rPr>
              <a:t>Es alternativo</a:t>
            </a:r>
            <a:r>
              <a:rPr lang="es-CO" sz="2800" dirty="0" smtClean="0">
                <a:solidFill>
                  <a:schemeClr val="tx1"/>
                </a:solidFill>
                <a:latin typeface="+mj-lt"/>
              </a:rPr>
              <a:t>. Se deberá pagar el impuesto que resulte mayor entre el liquidado por el Sistema Ordinario y el IMAN.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  <a:latin typeface="+mj-lt"/>
                <a:cs typeface="Mangal" pitchFamily="2"/>
              </a:rPr>
              <a:t>Tabla del impuesto: art. 333 E.T</a:t>
            </a:r>
            <a:endParaRPr lang="es-CO" sz="2800" b="1" dirty="0" smtClean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s-CO" sz="2400" dirty="0" smtClean="0">
                <a:solidFill>
                  <a:schemeClr val="tx1"/>
                </a:solidFill>
              </a:rPr>
              <a:t> </a:t>
            </a:r>
            <a:endParaRPr lang="es-CO" sz="2400" dirty="0">
              <a:solidFill>
                <a:schemeClr val="tx1"/>
              </a:solidFill>
            </a:endParaRPr>
          </a:p>
        </p:txBody>
      </p:sp>
      <p:sp>
        <p:nvSpPr>
          <p:cNvPr id="5" name="4 Título"/>
          <p:cNvSpPr txBox="1">
            <a:spLocks noGrp="1"/>
          </p:cNvSpPr>
          <p:nvPr>
            <p:ph type="title"/>
          </p:nvPr>
        </p:nvSpPr>
        <p:spPr>
          <a:xfrm>
            <a:off x="609600" y="477393"/>
            <a:ext cx="10972800" cy="215305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solidFill>
                  <a:schemeClr val="accent1"/>
                </a:solidFill>
                <a:cs typeface="Mangal" pitchFamily="18" charset="0"/>
              </a:rPr>
              <a:t>IMAN PARA EMPLEADOS</a:t>
            </a:r>
            <a:endParaRPr lang="es-CO" sz="2800" u="sng" dirty="0" smtClean="0">
              <a:solidFill>
                <a:schemeClr val="accent1"/>
              </a:solidFill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9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263352" y="1124744"/>
            <a:ext cx="11449272" cy="4896544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u="sng" dirty="0" smtClean="0">
                <a:solidFill>
                  <a:srgbClr val="002060"/>
                </a:solidFill>
                <a:cs typeface="Mangal" pitchFamily="2"/>
              </a:rPr>
              <a:t>BASE </a:t>
            </a:r>
            <a:r>
              <a:rPr lang="es-CO" sz="3200" b="1" u="sng" dirty="0">
                <a:solidFill>
                  <a:srgbClr val="002060"/>
                </a:solidFill>
                <a:cs typeface="Mangal" pitchFamily="2"/>
              </a:rPr>
              <a:t>GRAVABLE:</a:t>
            </a:r>
            <a:r>
              <a:rPr lang="es-CO" sz="3200" u="sng" dirty="0">
                <a:solidFill>
                  <a:srgbClr val="002060"/>
                </a:solidFill>
                <a:cs typeface="Mangal" pitchFamily="2"/>
              </a:rPr>
              <a:t>  </a:t>
            </a:r>
            <a:endParaRPr lang="es-CO" sz="3200" u="sng" dirty="0" smtClean="0">
              <a:solidFill>
                <a:srgbClr val="002060"/>
              </a:solidFill>
              <a:cs typeface="Mangal" pitchFamily="2"/>
            </a:endParaRPr>
          </a:p>
          <a:p>
            <a:pPr algn="ctr"/>
            <a:r>
              <a:rPr lang="es-CO" sz="3200" dirty="0" smtClean="0">
                <a:solidFill>
                  <a:srgbClr val="C00000"/>
                </a:solidFill>
                <a:cs typeface="Mangal" pitchFamily="2"/>
              </a:rPr>
              <a:t>( </a:t>
            </a:r>
            <a:r>
              <a:rPr lang="es-CO" sz="3200" dirty="0">
                <a:solidFill>
                  <a:srgbClr val="002060"/>
                </a:solidFill>
                <a:cs typeface="Mangal" pitchFamily="2"/>
              </a:rPr>
              <a:t>ingresos brutos </a:t>
            </a:r>
            <a:r>
              <a:rPr lang="es-CO" sz="3200" b="1" dirty="0">
                <a:solidFill>
                  <a:srgbClr val="C00000"/>
                </a:solidFill>
                <a:cs typeface="Mangal" pitchFamily="2"/>
              </a:rPr>
              <a:t>-</a:t>
            </a:r>
            <a:r>
              <a:rPr lang="es-CO" sz="3200" dirty="0">
                <a:solidFill>
                  <a:srgbClr val="002060"/>
                </a:solidFill>
                <a:cs typeface="Mangal" pitchFamily="2"/>
              </a:rPr>
              <a:t> los conceptos art. 332 E.T.</a:t>
            </a:r>
            <a:r>
              <a:rPr lang="es-CO" sz="3200" dirty="0">
                <a:solidFill>
                  <a:srgbClr val="C00000"/>
                </a:solidFill>
                <a:cs typeface="Mangal" pitchFamily="2"/>
              </a:rPr>
              <a:t>)</a:t>
            </a:r>
          </a:p>
          <a:p>
            <a:pPr algn="just"/>
            <a:endParaRPr lang="es-CO" sz="3200" dirty="0">
              <a:solidFill>
                <a:schemeClr val="tx1"/>
              </a:solidFill>
              <a:cs typeface="Mangal" pitchFamily="2"/>
            </a:endParaRPr>
          </a:p>
          <a:p>
            <a:pPr algn="just"/>
            <a:r>
              <a:rPr lang="es-CO" sz="3200" dirty="0">
                <a:solidFill>
                  <a:schemeClr val="tx1"/>
                </a:solidFill>
                <a:cs typeface="Mangal" pitchFamily="2"/>
              </a:rPr>
              <a:t>-</a:t>
            </a:r>
            <a:r>
              <a:rPr lang="es-CO" sz="3200" b="1" dirty="0">
                <a:solidFill>
                  <a:schemeClr val="tx1"/>
                </a:solidFill>
                <a:cs typeface="Mangal" pitchFamily="2"/>
              </a:rPr>
              <a:t>No incluye </a:t>
            </a:r>
            <a:r>
              <a:rPr lang="es-CO" sz="3200" dirty="0">
                <a:solidFill>
                  <a:schemeClr val="tx1"/>
                </a:solidFill>
                <a:cs typeface="Mangal" pitchFamily="2"/>
              </a:rPr>
              <a:t>los ingresos por pensiones de jubilación, invalidez, vejez, de sobrevivientes y sobre riesgos </a:t>
            </a:r>
            <a:r>
              <a:rPr lang="es-CO" sz="3200" dirty="0" smtClean="0">
                <a:solidFill>
                  <a:schemeClr val="tx1"/>
                </a:solidFill>
                <a:cs typeface="Mangal" pitchFamily="2"/>
              </a:rPr>
              <a:t>laborales-.</a:t>
            </a:r>
          </a:p>
          <a:p>
            <a:pPr algn="just"/>
            <a:endParaRPr lang="es-CO" sz="3200" dirty="0">
              <a:solidFill>
                <a:schemeClr val="tx1"/>
              </a:solidFill>
              <a:cs typeface="Mangal" pitchFamily="2"/>
            </a:endParaRPr>
          </a:p>
          <a:p>
            <a:pPr algn="just"/>
            <a:r>
              <a:rPr lang="es-CO" sz="3200" dirty="0">
                <a:solidFill>
                  <a:schemeClr val="tx1"/>
                </a:solidFill>
                <a:cs typeface="Mangal" pitchFamily="2"/>
              </a:rPr>
              <a:t>-</a:t>
            </a:r>
            <a:r>
              <a:rPr lang="es-CO" sz="3200" b="1" dirty="0">
                <a:solidFill>
                  <a:schemeClr val="tx1"/>
                </a:solidFill>
                <a:cs typeface="Mangal" pitchFamily="2"/>
              </a:rPr>
              <a:t>No incluye </a:t>
            </a:r>
            <a:r>
              <a:rPr lang="es-CO" sz="3200" dirty="0">
                <a:solidFill>
                  <a:schemeClr val="tx1"/>
                </a:solidFill>
                <a:cs typeface="Mangal" pitchFamily="2"/>
              </a:rPr>
              <a:t>ganancias </a:t>
            </a:r>
            <a:r>
              <a:rPr lang="es-CO" sz="3200" dirty="0" smtClean="0">
                <a:solidFill>
                  <a:schemeClr val="tx1"/>
                </a:solidFill>
                <a:cs typeface="Mangal" pitchFamily="2"/>
              </a:rPr>
              <a:t>ocasionales.</a:t>
            </a:r>
            <a:endParaRPr lang="es-CO" sz="3200" dirty="0">
              <a:solidFill>
                <a:schemeClr val="tx1"/>
              </a:solidFill>
              <a:cs typeface="Mangal" pitchFamily="2"/>
            </a:endParaRPr>
          </a:p>
          <a:p>
            <a:pPr algn="just"/>
            <a:endParaRPr lang="es-CO" sz="3200" dirty="0" smtClean="0">
              <a:solidFill>
                <a:schemeClr val="tx1"/>
              </a:solidFill>
              <a:cs typeface="Mangal" pitchFamily="2"/>
            </a:endParaRPr>
          </a:p>
          <a:p>
            <a:pPr algn="just"/>
            <a:r>
              <a:rPr lang="es-CO" sz="3200" dirty="0" smtClean="0">
                <a:solidFill>
                  <a:schemeClr val="tx1"/>
                </a:solidFill>
                <a:cs typeface="Mangal" pitchFamily="2"/>
              </a:rPr>
              <a:t>-</a:t>
            </a:r>
            <a:r>
              <a:rPr lang="es-CO" sz="3200" b="1" dirty="0">
                <a:solidFill>
                  <a:schemeClr val="tx1"/>
                </a:solidFill>
                <a:cs typeface="Mangal" pitchFamily="2"/>
              </a:rPr>
              <a:t>No le aplican </a:t>
            </a:r>
            <a:r>
              <a:rPr lang="es-CO" sz="3200" dirty="0">
                <a:solidFill>
                  <a:schemeClr val="tx1"/>
                </a:solidFill>
                <a:cs typeface="Mangal" pitchFamily="2"/>
              </a:rPr>
              <a:t>los factores de determinación del impuesto por el sistema </a:t>
            </a:r>
            <a:r>
              <a:rPr lang="es-CO" sz="3200" dirty="0" smtClean="0">
                <a:solidFill>
                  <a:schemeClr val="tx1"/>
                </a:solidFill>
                <a:cs typeface="Mangal" pitchFamily="2"/>
              </a:rPr>
              <a:t>ordinario.  </a:t>
            </a:r>
            <a:endParaRPr lang="es-CO" sz="3200" dirty="0">
              <a:solidFill>
                <a:schemeClr val="tx1"/>
              </a:solidFill>
              <a:cs typeface="Mangal" pitchFamily="2"/>
            </a:endParaRPr>
          </a:p>
        </p:txBody>
      </p:sp>
      <p:sp>
        <p:nvSpPr>
          <p:cNvPr id="7" name="4 Título"/>
          <p:cNvSpPr txBox="1">
            <a:spLocks noGrp="1"/>
          </p:cNvSpPr>
          <p:nvPr>
            <p:ph type="title"/>
          </p:nvPr>
        </p:nvSpPr>
        <p:spPr>
          <a:xfrm>
            <a:off x="609600" y="693415"/>
            <a:ext cx="10972800" cy="431329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solidFill>
                  <a:schemeClr val="accent1"/>
                </a:solidFill>
                <a:cs typeface="Mangal" pitchFamily="18" charset="0"/>
              </a:rPr>
              <a:t>IMAN PARA EMPLEADOS</a:t>
            </a:r>
            <a:endParaRPr lang="es-CO" sz="2800" u="sng" dirty="0" smtClean="0">
              <a:solidFill>
                <a:schemeClr val="accent1"/>
              </a:solidFill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119336" y="692697"/>
            <a:ext cx="6480720" cy="5544615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 smtClean="0">
                <a:solidFill>
                  <a:schemeClr val="tx1"/>
                </a:solidFill>
              </a:rPr>
              <a:t>Dividendos </a:t>
            </a:r>
            <a:r>
              <a:rPr lang="es-CO" sz="2000" dirty="0">
                <a:solidFill>
                  <a:schemeClr val="tx1"/>
                </a:solidFill>
              </a:rPr>
              <a:t>y participaciones no gravados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Indemnizaciones de seguros de daño en lo que corresponda  a daño emergente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Aportes obligatorios al Sistema General de Seguridad Social a cargo del </a:t>
            </a:r>
            <a:r>
              <a:rPr lang="es-CO" sz="2000" dirty="0" smtClean="0">
                <a:solidFill>
                  <a:schemeClr val="tx1"/>
                </a:solidFill>
              </a:rPr>
              <a:t>empleado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Los gastos de representación exentos (art. 206 E.T. numeral 7)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Los pagos catastróficos en salud (gastos de bolsillo) que superen el 30 % del ingreso bruto, limitados al 60 % del ingreso bruto o 2.300 UVT ($ 61.734.000) (Decreto 1070  de 2013, art. 10)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Pérdidas sufridas en el año originadas en desastres o calamidades </a:t>
            </a:r>
            <a:r>
              <a:rPr lang="es-CO" sz="2000" dirty="0" smtClean="0">
                <a:solidFill>
                  <a:schemeClr val="tx1"/>
                </a:solidFill>
              </a:rPr>
              <a:t>públicas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Los aportes obligatorios al Sistema General de Seguridad Social, sobre el salario pagado a un empleado o empleada del servicio </a:t>
            </a:r>
            <a:r>
              <a:rPr lang="es-CO" sz="2000" dirty="0" smtClean="0">
                <a:solidFill>
                  <a:schemeClr val="tx1"/>
                </a:solidFill>
              </a:rPr>
              <a:t>doméstico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El retiro de recursos de las cuentas AFC (art. </a:t>
            </a:r>
            <a:r>
              <a:rPr lang="es-CO" sz="2000" dirty="0" smtClean="0">
                <a:solidFill>
                  <a:schemeClr val="tx1"/>
                </a:solidFill>
              </a:rPr>
              <a:t>126-4) </a:t>
            </a:r>
            <a:endParaRPr lang="es-CO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4 Título"/>
          <p:cNvSpPr txBox="1">
            <a:spLocks/>
          </p:cNvSpPr>
          <p:nvPr/>
        </p:nvSpPr>
        <p:spPr>
          <a:xfrm>
            <a:off x="611342" y="188640"/>
            <a:ext cx="10972800" cy="215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u="sng" dirty="0" smtClean="0">
                <a:solidFill>
                  <a:schemeClr val="bg1"/>
                </a:solidFill>
                <a:cs typeface="Mangal" pitchFamily="18" charset="0"/>
              </a:rPr>
              <a:t>IMAN PARA EMPLEADOS</a:t>
            </a:r>
          </a:p>
          <a:p>
            <a:r>
              <a:rPr lang="es-CO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angal" pitchFamily="18" charset="0"/>
              </a:rPr>
              <a:t>Conceptos del Art. 332</a:t>
            </a:r>
          </a:p>
        </p:txBody>
      </p:sp>
      <p:sp>
        <p:nvSpPr>
          <p:cNvPr id="5" name="8 Rectángulo redondeado"/>
          <p:cNvSpPr/>
          <p:nvPr/>
        </p:nvSpPr>
        <p:spPr>
          <a:xfrm>
            <a:off x="6600056" y="692697"/>
            <a:ext cx="5544616" cy="5544615"/>
          </a:xfrm>
          <a:prstGeom prst="roundRect">
            <a:avLst/>
          </a:prstGeom>
          <a:solidFill>
            <a:schemeClr val="tx2">
              <a:lumMod val="50000"/>
              <a:alpha val="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 dirty="0">
              <a:solidFill>
                <a:prstClr val="black"/>
              </a:solidFill>
            </a:endParaRP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 smtClean="0">
                <a:solidFill>
                  <a:schemeClr val="tx1"/>
                </a:solidFill>
              </a:rPr>
              <a:t>El </a:t>
            </a:r>
            <a:r>
              <a:rPr lang="es-CO" sz="2000" dirty="0">
                <a:solidFill>
                  <a:schemeClr val="tx1"/>
                </a:solidFill>
              </a:rPr>
              <a:t>costo fiscal de los bienes enajenados que no formen parte del giro ordinario de los negocios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Indemnizaciones por seguros de vida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Exceso del salario básico de los oficiales y suboficiales de las fuerzas militares y la policía nacional, el seguro por muerte y la compensación por muerte de las fuerzas militares y la policía </a:t>
            </a:r>
            <a:r>
              <a:rPr lang="es-CO" sz="2000" dirty="0" smtClean="0">
                <a:solidFill>
                  <a:schemeClr val="tx1"/>
                </a:solidFill>
              </a:rPr>
              <a:t>nacional</a:t>
            </a:r>
            <a:endParaRPr lang="es-CO" sz="2000" b="1" dirty="0">
              <a:solidFill>
                <a:prstClr val="black"/>
              </a:solidFill>
            </a:endParaRP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Indemnizaciones por accidentes de trabajo o enfermedad, licencia de maternidad y gastos funerarios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Los retiros de los fondos de cesantías sobre los aportes efectuados por los empleadores</a:t>
            </a:r>
          </a:p>
          <a:p>
            <a:pPr marL="88900" indent="-88900" algn="just">
              <a:buFont typeface="Arial" pitchFamily="34" charset="0"/>
              <a:buChar char="•"/>
            </a:pPr>
            <a:r>
              <a:rPr lang="es-CO" sz="2000" dirty="0">
                <a:solidFill>
                  <a:schemeClr val="tx1"/>
                </a:solidFill>
              </a:rPr>
              <a:t>Los retiros parciales o totales de aportes voluntarios al fondo de pensiones no gravables por cumplimiento de requisitos (art. 126-1 E.T.)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8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2423592" y="332656"/>
            <a:ext cx="6912768" cy="424038"/>
          </a:xfrm>
          <a:prstGeom prst="roundRect">
            <a:avLst/>
          </a:prstGeom>
          <a:solidFill>
            <a:schemeClr val="tx2">
              <a:lumMod val="50000"/>
              <a:alpha val="2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rgbClr val="002060"/>
                </a:solidFill>
              </a:rPr>
              <a:t>Tabla del Impuesto Art. </a:t>
            </a:r>
            <a:r>
              <a:rPr lang="es-CO" sz="2800" b="1" dirty="0" smtClean="0">
                <a:solidFill>
                  <a:srgbClr val="002060"/>
                </a:solidFill>
              </a:rPr>
              <a:t>333 </a:t>
            </a:r>
            <a:r>
              <a:rPr lang="es-CO" sz="2800" b="1" dirty="0">
                <a:solidFill>
                  <a:srgbClr val="002060"/>
                </a:solidFill>
              </a:rPr>
              <a:t>E.T.</a:t>
            </a:r>
            <a:endParaRPr lang="es-CO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015522"/>
              </p:ext>
            </p:extLst>
          </p:nvPr>
        </p:nvGraphicFramePr>
        <p:xfrm>
          <a:off x="983427" y="856064"/>
          <a:ext cx="10873212" cy="5669280"/>
        </p:xfrm>
        <a:graphic>
          <a:graphicData uri="http://schemas.openxmlformats.org/drawingml/2006/table">
            <a:tbl>
              <a:tblPr/>
              <a:tblGrid>
                <a:gridCol w="1812202"/>
                <a:gridCol w="1812202"/>
                <a:gridCol w="1812202"/>
                <a:gridCol w="1812202"/>
                <a:gridCol w="1812202"/>
                <a:gridCol w="1812202"/>
              </a:tblGrid>
              <a:tr h="291998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solidFill>
                            <a:schemeClr val="bg1"/>
                          </a:solidFill>
                          <a:effectLst/>
                        </a:rPr>
                        <a:t>RGA Total Anual </a:t>
                      </a:r>
                    </a:p>
                    <a:p>
                      <a:pPr algn="ctr"/>
                      <a:r>
                        <a:rPr lang="es-CO" sz="1200" dirty="0">
                          <a:solidFill>
                            <a:schemeClr val="bg1"/>
                          </a:solidFill>
                          <a:effectLst/>
                        </a:rPr>
                        <a:t>desde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IMAN </a:t>
                      </a:r>
                    </a:p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(en UVt)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RGA Total Anual </a:t>
                      </a:r>
                    </a:p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desde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IMAN</a:t>
                      </a:r>
                    </a:p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(en UVt)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RGA Total Anual </a:t>
                      </a:r>
                    </a:p>
                    <a:p>
                      <a:pPr algn="ctr"/>
                      <a:r>
                        <a:rPr lang="es-CO" sz="1200">
                          <a:solidFill>
                            <a:schemeClr val="bg1"/>
                          </a:solidFill>
                          <a:effectLst/>
                        </a:rPr>
                        <a:t>desde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solidFill>
                            <a:schemeClr val="bg1"/>
                          </a:solidFill>
                          <a:effectLst/>
                        </a:rPr>
                        <a:t>IMAN</a:t>
                      </a:r>
                    </a:p>
                    <a:p>
                      <a:pPr algn="ctr"/>
                      <a:r>
                        <a:rPr lang="es-CO" sz="1200" dirty="0">
                          <a:solidFill>
                            <a:schemeClr val="bg1"/>
                          </a:solidFill>
                          <a:effectLst/>
                        </a:rPr>
                        <a:t>(en </a:t>
                      </a:r>
                      <a:r>
                        <a:rPr lang="es-CO" sz="1200" dirty="0" err="1">
                          <a:solidFill>
                            <a:schemeClr val="bg1"/>
                          </a:solidFill>
                          <a:effectLst/>
                        </a:rPr>
                        <a:t>UVt</a:t>
                      </a:r>
                      <a:r>
                        <a:rPr lang="es-CO" sz="12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Menos de 1,548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0,00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3,339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95,51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8,145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792,22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1,548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1,05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3,421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101,98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8,349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833,12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1,588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1,08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3,502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108,64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8,552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874,79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1,629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1,11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3,584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115,49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8,756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917,21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1,670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3,665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122,54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8,959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960,34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1,710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3,747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129,76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9,163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1,004,16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1,751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2,38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3,828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137,18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9,367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1,048,64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1,792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3,910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144,78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9,570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1,093,75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1,833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3,991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152,58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9,774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1,139,48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1,873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4,072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168,71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9,978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1,185,78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1,914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4,86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4,276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189,92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10,181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1,232,62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1,955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4,96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4,480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212,27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10,385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1,279,99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1,996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4,683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235,75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10,588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1,327,85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2,036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8,71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4,887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260,34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10,792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1,376,16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2,118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13,74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5,091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286,03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10,996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1,424,90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2,199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14,26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5,294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312,81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11,199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1,474,04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2,281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19,81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5,498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340,66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11,403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1,523,54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2,362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25,70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5,701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369,57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11,607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1,573,37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2,443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26,57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5,905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399,52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11,810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1,623,49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2,525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35,56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6,109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430,49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12,014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1,673,89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2,606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45,05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6,312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462,46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12,217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1,724,51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2,688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46,43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6,516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495,43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12,421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1,775,33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2,769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55,58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6,720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529,36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12,625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1,826,31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2,851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60,70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6,923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564,23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12,828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1,877,42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2,932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66,02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7,127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600,04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13,032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1,928,63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3,014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71,54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7,330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636,75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13,236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1,979,89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3,095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77,24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7,534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674,35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13,439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2,031,18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3,177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83,14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7,738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712,80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Mas de 13,643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27%*RGA-1,622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999"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3,258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89,23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>
                          <a:effectLst/>
                        </a:rPr>
                        <a:t>7,941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effectLst/>
                        </a:rPr>
                        <a:t>752,10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7609" y="6474822"/>
            <a:ext cx="73448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Parágrafo. Cuando la renta gravable alternativa anual determinada según lo dispuesto en el Capítulo I del Título V del Libro I de este Estatuto sea inferior a mil quinientos cuarenta y ocho (1.548) UVT, la tarifa </a:t>
            </a:r>
            <a:r>
              <a:rPr kumimoji="0" lang="es-CO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dellMAN</a:t>
            </a:r>
            <a:r>
              <a:rPr kumimoji="0" lang="es-CO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será cero.</a:t>
            </a:r>
          </a:p>
        </p:txBody>
      </p:sp>
      <p:sp>
        <p:nvSpPr>
          <p:cNvPr id="7" name="4 Título"/>
          <p:cNvSpPr txBox="1">
            <a:spLocks noGrp="1"/>
          </p:cNvSpPr>
          <p:nvPr>
            <p:ph type="title"/>
          </p:nvPr>
        </p:nvSpPr>
        <p:spPr>
          <a:xfrm>
            <a:off x="609600" y="44624"/>
            <a:ext cx="10972800" cy="215305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cs typeface="Mangal" pitchFamily="18" charset="0"/>
              </a:rPr>
              <a:t>IMAN PARA EMPLEADOS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Rectángulo redondeado"/>
          <p:cNvSpPr/>
          <p:nvPr/>
        </p:nvSpPr>
        <p:spPr>
          <a:xfrm>
            <a:off x="1631504" y="1700808"/>
            <a:ext cx="8363272" cy="1296144"/>
          </a:xfrm>
          <a:prstGeom prst="roundRect">
            <a:avLst/>
          </a:prstGeom>
          <a:solidFill>
            <a:schemeClr val="tx2">
              <a:alpha val="73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3200" b="1" dirty="0"/>
              <a:t>IMAS  </a:t>
            </a:r>
            <a:r>
              <a:rPr lang="es-CO" sz="2400" b="1" dirty="0"/>
              <a:t>IMPUESTO MÍNIMO ALTERNATIVO SIMPLE  (SIMPLIFICADO) (Art. 334 y 336 E.T.)</a:t>
            </a:r>
          </a:p>
        </p:txBody>
      </p:sp>
      <p:sp>
        <p:nvSpPr>
          <p:cNvPr id="4" name="8 Rectángulo redondeado"/>
          <p:cNvSpPr/>
          <p:nvPr/>
        </p:nvSpPr>
        <p:spPr>
          <a:xfrm>
            <a:off x="1127448" y="4362649"/>
            <a:ext cx="4176464" cy="1296144"/>
          </a:xfrm>
          <a:prstGeom prst="roundRect">
            <a:avLst/>
          </a:prstGeom>
          <a:solidFill>
            <a:schemeClr val="accent6">
              <a:lumMod val="50000"/>
              <a:alpha val="73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/>
              <a:t>IMAS </a:t>
            </a:r>
            <a:r>
              <a:rPr lang="es-CO" sz="2400" b="1" dirty="0" smtClean="0"/>
              <a:t>– PARA EMPLEADOS</a:t>
            </a:r>
            <a:endParaRPr lang="es-CO" sz="2400" b="1" dirty="0"/>
          </a:p>
        </p:txBody>
      </p:sp>
      <p:sp>
        <p:nvSpPr>
          <p:cNvPr id="5" name="8 Rectángulo redondeado"/>
          <p:cNvSpPr/>
          <p:nvPr/>
        </p:nvSpPr>
        <p:spPr>
          <a:xfrm>
            <a:off x="5868882" y="4362649"/>
            <a:ext cx="4763622" cy="1296144"/>
          </a:xfrm>
          <a:prstGeom prst="roundRect">
            <a:avLst/>
          </a:prstGeom>
          <a:solidFill>
            <a:schemeClr val="accent2">
              <a:lumMod val="75000"/>
              <a:alpha val="73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s-CO" sz="2400" b="1" dirty="0"/>
              <a:t>IMAS </a:t>
            </a:r>
            <a:r>
              <a:rPr lang="es-CO" sz="2400" b="1" dirty="0" smtClean="0"/>
              <a:t>– PARA TRABAJADORES POR CUENTA PROPIA</a:t>
            </a:r>
            <a:endParaRPr lang="es-CO" sz="2400" b="1" dirty="0"/>
          </a:p>
        </p:txBody>
      </p:sp>
      <p:cxnSp>
        <p:nvCxnSpPr>
          <p:cNvPr id="23" name="Conector recto 22"/>
          <p:cNvCxnSpPr/>
          <p:nvPr/>
        </p:nvCxnSpPr>
        <p:spPr>
          <a:xfrm>
            <a:off x="3287688" y="3645024"/>
            <a:ext cx="4752528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8040216" y="3645024"/>
            <a:ext cx="25007" cy="717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3287688" y="3645024"/>
            <a:ext cx="0" cy="717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 flipV="1">
            <a:off x="5807968" y="2996952"/>
            <a:ext cx="0" cy="6480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8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119336" y="404664"/>
            <a:ext cx="11762793" cy="576064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2200" b="1" dirty="0" smtClean="0">
              <a:solidFill>
                <a:srgbClr val="002060"/>
              </a:solidFill>
            </a:endParaRPr>
          </a:p>
          <a:p>
            <a:pPr algn="just"/>
            <a:endParaRPr lang="es-CO" sz="2200" b="1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Es voluntario.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Aplicable a empleados  </a:t>
            </a:r>
            <a:r>
              <a:rPr lang="es-CO" sz="2800" dirty="0" smtClean="0">
                <a:solidFill>
                  <a:schemeClr val="tx1"/>
                </a:solidFill>
              </a:rPr>
              <a:t>residentes </a:t>
            </a:r>
            <a:r>
              <a:rPr lang="es-CO" sz="2800" b="1" dirty="0" smtClean="0">
                <a:solidFill>
                  <a:schemeClr val="tx1"/>
                </a:solidFill>
              </a:rPr>
              <a:t>cuya renta gravable alternativa sea inferior a 4.700 UVT ($126.153.000 año </a:t>
            </a:r>
            <a:r>
              <a:rPr lang="es-CO" sz="2800" b="1" dirty="0">
                <a:solidFill>
                  <a:schemeClr val="tx1"/>
                </a:solidFill>
              </a:rPr>
              <a:t>2013</a:t>
            </a:r>
            <a:r>
              <a:rPr lang="es-CO" sz="2800" b="1" dirty="0" smtClean="0">
                <a:solidFill>
                  <a:schemeClr val="tx1"/>
                </a:solidFill>
              </a:rPr>
              <a:t>). </a:t>
            </a:r>
            <a:endParaRPr lang="es-CO" sz="2800" b="1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No </a:t>
            </a:r>
            <a:r>
              <a:rPr lang="es-CO" sz="2800" b="1" dirty="0">
                <a:solidFill>
                  <a:schemeClr val="tx1"/>
                </a:solidFill>
              </a:rPr>
              <a:t>le aplican los factores </a:t>
            </a:r>
            <a:r>
              <a:rPr lang="es-CO" sz="2800" dirty="0">
                <a:solidFill>
                  <a:schemeClr val="tx1"/>
                </a:solidFill>
              </a:rPr>
              <a:t>de </a:t>
            </a:r>
            <a:r>
              <a:rPr lang="es-CO" sz="2800" dirty="0" smtClean="0">
                <a:solidFill>
                  <a:schemeClr val="tx1"/>
                </a:solidFill>
              </a:rPr>
              <a:t>determinación </a:t>
            </a:r>
            <a:r>
              <a:rPr lang="es-CO" sz="2800" dirty="0">
                <a:solidFill>
                  <a:schemeClr val="tx1"/>
                </a:solidFill>
              </a:rPr>
              <a:t>por el sistema </a:t>
            </a:r>
            <a:r>
              <a:rPr lang="es-CO" sz="2800" dirty="0" smtClean="0">
                <a:solidFill>
                  <a:schemeClr val="tx1"/>
                </a:solidFill>
              </a:rPr>
              <a:t>ordinario.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Base </a:t>
            </a:r>
            <a:r>
              <a:rPr lang="es-CO" sz="2800" b="1" dirty="0">
                <a:solidFill>
                  <a:schemeClr val="tx1"/>
                </a:solidFill>
              </a:rPr>
              <a:t>Gravable = </a:t>
            </a:r>
            <a:r>
              <a:rPr lang="es-CO" sz="2800" dirty="0">
                <a:solidFill>
                  <a:schemeClr val="tx1"/>
                </a:solidFill>
              </a:rPr>
              <a:t>Renta Gravable Alternativa o RGA determinada por el sistema </a:t>
            </a:r>
            <a:r>
              <a:rPr lang="es-CO" sz="2800" dirty="0" smtClean="0">
                <a:solidFill>
                  <a:schemeClr val="tx1"/>
                </a:solidFill>
              </a:rPr>
              <a:t>IMAN.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No </a:t>
            </a:r>
            <a:r>
              <a:rPr lang="es-CO" sz="2800" b="1" dirty="0">
                <a:solidFill>
                  <a:schemeClr val="tx1"/>
                </a:solidFill>
              </a:rPr>
              <a:t>están obligados </a:t>
            </a:r>
            <a:r>
              <a:rPr lang="es-CO" sz="2800" dirty="0">
                <a:solidFill>
                  <a:schemeClr val="tx1"/>
                </a:solidFill>
              </a:rPr>
              <a:t>a determinar el impuesto sobre la renta por el sistema ordinario ni por el IMAN</a:t>
            </a:r>
          </a:p>
          <a:p>
            <a:pPr algn="just"/>
            <a:endParaRPr lang="es-CO" sz="2000" b="1" dirty="0" smtClean="0">
              <a:solidFill>
                <a:srgbClr val="002060"/>
              </a:solidFill>
            </a:endParaRPr>
          </a:p>
          <a:p>
            <a:pPr algn="just"/>
            <a:endParaRPr lang="es-CO" sz="2800" b="1" dirty="0" smtClean="0">
              <a:solidFill>
                <a:srgbClr val="002060"/>
              </a:solidFill>
            </a:endParaRPr>
          </a:p>
          <a:p>
            <a:pPr algn="just"/>
            <a:endParaRPr lang="es-CO" sz="3200" dirty="0" smtClean="0">
              <a:solidFill>
                <a:srgbClr val="002060"/>
              </a:solidFill>
            </a:endParaRPr>
          </a:p>
          <a:p>
            <a:pPr algn="just"/>
            <a:endParaRPr lang="es-CO" sz="3200" b="1" dirty="0">
              <a:solidFill>
                <a:srgbClr val="002060"/>
              </a:solidFill>
            </a:endParaRPr>
          </a:p>
        </p:txBody>
      </p:sp>
      <p:sp>
        <p:nvSpPr>
          <p:cNvPr id="6" name="4 Título"/>
          <p:cNvSpPr txBox="1">
            <a:spLocks noGrp="1"/>
          </p:cNvSpPr>
          <p:nvPr>
            <p:ph type="title"/>
          </p:nvPr>
        </p:nvSpPr>
        <p:spPr>
          <a:xfrm>
            <a:off x="609600" y="404664"/>
            <a:ext cx="10972800" cy="360040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cs typeface="Mangal" pitchFamily="18" charset="0"/>
              </a:rPr>
              <a:t>IMAS PARA EMPLEADOS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1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2063552" y="1092398"/>
            <a:ext cx="7776864" cy="464394"/>
          </a:xfrm>
          <a:prstGeom prst="roundRect">
            <a:avLst/>
          </a:prstGeom>
          <a:solidFill>
            <a:srgbClr val="FFFFCC">
              <a:alpha val="12000"/>
            </a:srgb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000" b="1" dirty="0" smtClean="0">
                <a:solidFill>
                  <a:srgbClr val="002060"/>
                </a:solidFill>
              </a:rPr>
              <a:t>Tarifa </a:t>
            </a:r>
            <a:r>
              <a:rPr lang="es-CO" sz="3000" b="1" dirty="0">
                <a:solidFill>
                  <a:srgbClr val="002060"/>
                </a:solidFill>
              </a:rPr>
              <a:t>del Impuesto Art. 334 E.T</a:t>
            </a:r>
            <a:r>
              <a:rPr lang="es-CO" sz="3000" b="1" dirty="0" smtClean="0">
                <a:solidFill>
                  <a:srgbClr val="002060"/>
                </a:solidFill>
              </a:rPr>
              <a:t>.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644085"/>
              </p:ext>
            </p:extLst>
          </p:nvPr>
        </p:nvGraphicFramePr>
        <p:xfrm>
          <a:off x="609600" y="1668621"/>
          <a:ext cx="10972800" cy="438912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solidFill>
                            <a:schemeClr val="bg1"/>
                          </a:solidFill>
                          <a:effectLst/>
                        </a:rPr>
                        <a:t>RGA Anual desde (En </a:t>
                      </a:r>
                      <a:r>
                        <a:rPr lang="es-CO" b="1" dirty="0" smtClean="0">
                          <a:solidFill>
                            <a:schemeClr val="bg1"/>
                          </a:solidFill>
                          <a:effectLst/>
                        </a:rPr>
                        <a:t>UVT)</a:t>
                      </a:r>
                      <a:endParaRPr lang="es-CO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solidFill>
                            <a:schemeClr val="bg1"/>
                          </a:solidFill>
                          <a:effectLst/>
                        </a:rPr>
                        <a:t>IMAS (</a:t>
                      </a:r>
                      <a:r>
                        <a:rPr lang="es-CO" b="1" dirty="0" smtClean="0">
                          <a:solidFill>
                            <a:schemeClr val="bg1"/>
                          </a:solidFill>
                          <a:effectLst/>
                        </a:rPr>
                        <a:t>En UVT</a:t>
                      </a:r>
                      <a:r>
                        <a:rPr lang="es-CO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>
                          <a:solidFill>
                            <a:schemeClr val="bg1"/>
                          </a:solidFill>
                          <a:effectLst/>
                        </a:rPr>
                        <a:t>RGA Anual desde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>
                          <a:solidFill>
                            <a:schemeClr val="bg1"/>
                          </a:solidFill>
                          <a:effectLst/>
                        </a:rPr>
                        <a:t>IMAS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>
                          <a:solidFill>
                            <a:schemeClr val="bg1"/>
                          </a:solidFill>
                          <a:effectLst/>
                        </a:rPr>
                        <a:t>RGA Anual desde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solidFill>
                            <a:schemeClr val="bg1"/>
                          </a:solidFill>
                          <a:effectLst/>
                        </a:rPr>
                        <a:t>IMAS (En UVT)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2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1.548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1,08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2.199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20,92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3.339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162,82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1.588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1,10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2.281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29,98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3.421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176,16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 dirty="0">
                          <a:effectLst/>
                        </a:rPr>
                        <a:t>1.629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1,13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2.362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39,03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3.502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189,50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1.670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1,16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2.443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48,08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3.584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202,84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1.710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1,19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2.525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57,14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3.665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216,18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1.751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2,43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2.606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66,19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3.747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229,52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1.792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2,48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2.688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75,24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3.828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242,86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1.833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2,54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2.769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84,30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3.910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256,21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1.873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4,85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2.851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93,35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3.991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269,55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1.914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4,96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2.932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102,40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4.072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282,89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1.955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5,06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3.014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111,46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4.276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316,24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1.996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8,60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3.095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122,79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4.480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349,60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2.036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8,89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3.177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136,13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4.683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382,95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2.118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14,02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3.258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149,47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09601" y="171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8" name="4 Título"/>
          <p:cNvSpPr txBox="1">
            <a:spLocks noGrp="1"/>
          </p:cNvSpPr>
          <p:nvPr>
            <p:ph type="title"/>
          </p:nvPr>
        </p:nvSpPr>
        <p:spPr>
          <a:xfrm>
            <a:off x="479376" y="476672"/>
            <a:ext cx="10972800" cy="360040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cs typeface="Mangal" pitchFamily="18" charset="0"/>
              </a:rPr>
              <a:t>IMAS PARA EMPLEADOS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45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47328" y="629980"/>
            <a:ext cx="12000656" cy="5535324"/>
          </a:xfrm>
          <a:prstGeom prst="roundRect">
            <a:avLst/>
          </a:prstGeom>
          <a:solidFill>
            <a:schemeClr val="accent1">
              <a:lumMod val="75000"/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sz="2400" b="1" dirty="0" smtClean="0">
              <a:solidFill>
                <a:srgbClr val="002060"/>
              </a:solidFill>
              <a:latin typeface="+mj-lt"/>
            </a:endParaRPr>
          </a:p>
          <a:p>
            <a:pPr algn="just"/>
            <a:endParaRPr lang="es-CO" sz="2400" dirty="0" smtClean="0"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400" b="1" dirty="0" smtClean="0">
                <a:solidFill>
                  <a:schemeClr val="tx1"/>
                </a:solidFill>
                <a:latin typeface="+mj-lt"/>
              </a:rPr>
              <a:t>Es voluntario.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400" b="1" dirty="0"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400" b="1" dirty="0" smtClean="0">
                <a:solidFill>
                  <a:schemeClr val="tx1"/>
                </a:solidFill>
                <a:latin typeface="+mj-lt"/>
              </a:rPr>
              <a:t>Aplica </a:t>
            </a:r>
            <a:r>
              <a:rPr lang="es-CO" sz="2400" b="1" dirty="0">
                <a:solidFill>
                  <a:schemeClr val="tx1"/>
                </a:solidFill>
                <a:latin typeface="+mj-lt"/>
              </a:rPr>
              <a:t>para trabajadores </a:t>
            </a:r>
            <a:r>
              <a:rPr lang="es-CO" sz="2400" dirty="0">
                <a:solidFill>
                  <a:schemeClr val="tx1"/>
                </a:solidFill>
                <a:latin typeface="+mj-lt"/>
              </a:rPr>
              <a:t>cuya </a:t>
            </a:r>
            <a:r>
              <a:rPr lang="es-CO" sz="2400" dirty="0" smtClean="0">
                <a:solidFill>
                  <a:schemeClr val="tx1"/>
                </a:solidFill>
                <a:latin typeface="+mj-lt"/>
              </a:rPr>
              <a:t>RGA resulte </a:t>
            </a:r>
            <a:r>
              <a:rPr lang="es-CO" sz="2400" dirty="0">
                <a:solidFill>
                  <a:schemeClr val="tx1"/>
                </a:solidFill>
                <a:latin typeface="+mj-lt"/>
              </a:rPr>
              <a:t>superior al rango mínimo determinado para cada actividad e </a:t>
            </a:r>
            <a:r>
              <a:rPr lang="es-CO" sz="2400" b="1" dirty="0">
                <a:solidFill>
                  <a:schemeClr val="tx1"/>
                </a:solidFill>
                <a:latin typeface="+mj-lt"/>
              </a:rPr>
              <a:t>inferior a 27.000 UVT ($724.707.000 anuales </a:t>
            </a:r>
            <a:r>
              <a:rPr lang="es-CO" sz="2400" b="1" dirty="0" smtClean="0">
                <a:solidFill>
                  <a:schemeClr val="tx1"/>
                </a:solidFill>
                <a:latin typeface="+mj-lt"/>
              </a:rPr>
              <a:t>2013) y s</a:t>
            </a:r>
            <a:r>
              <a:rPr lang="es-CO" sz="2400" b="1" dirty="0" smtClean="0">
                <a:solidFill>
                  <a:schemeClr val="tx1"/>
                </a:solidFill>
                <a:latin typeface="+mj-lt"/>
                <a:cs typeface="Mangal" pitchFamily="2"/>
              </a:rPr>
              <a:t>u patrimonio Líquido </a:t>
            </a:r>
            <a:r>
              <a:rPr lang="es-CO" sz="2400" dirty="0" smtClean="0">
                <a:solidFill>
                  <a:schemeClr val="tx1"/>
                </a:solidFill>
                <a:latin typeface="+mj-lt"/>
                <a:cs typeface="Mangal" pitchFamily="2"/>
              </a:rPr>
              <a:t>declarado en el período anterior es inferior a </a:t>
            </a:r>
            <a:r>
              <a:rPr lang="es-CO" sz="2400" b="1" dirty="0" smtClean="0">
                <a:solidFill>
                  <a:schemeClr val="tx1"/>
                </a:solidFill>
                <a:latin typeface="+mj-lt"/>
                <a:cs typeface="Mangal" pitchFamily="2"/>
              </a:rPr>
              <a:t>12.000 UVT ($312.588.000 año 2012)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s-CO" sz="2400" b="1" dirty="0" smtClean="0">
              <a:solidFill>
                <a:schemeClr val="tx1"/>
              </a:solidFill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400" b="1" dirty="0" smtClean="0">
                <a:solidFill>
                  <a:schemeClr val="tx1"/>
                </a:solidFill>
                <a:cs typeface="Mangal" pitchFamily="2"/>
              </a:rPr>
              <a:t>Grava </a:t>
            </a:r>
            <a:r>
              <a:rPr lang="es-CO" sz="2400" b="1" dirty="0">
                <a:solidFill>
                  <a:schemeClr val="tx1"/>
                </a:solidFill>
                <a:cs typeface="Mangal" pitchFamily="2"/>
              </a:rPr>
              <a:t>la renta resultante de disminuir </a:t>
            </a:r>
            <a:r>
              <a:rPr lang="es-CO" sz="2400" dirty="0">
                <a:solidFill>
                  <a:schemeClr val="tx1"/>
                </a:solidFill>
                <a:cs typeface="Mangal" pitchFamily="2"/>
              </a:rPr>
              <a:t>de </a:t>
            </a:r>
            <a:r>
              <a:rPr lang="es-CO" sz="2400" dirty="0" smtClean="0">
                <a:solidFill>
                  <a:schemeClr val="tx1"/>
                </a:solidFill>
                <a:cs typeface="Mangal" pitchFamily="2"/>
              </a:rPr>
              <a:t>los ingresos, </a:t>
            </a:r>
            <a:r>
              <a:rPr lang="es-CO" sz="2400" dirty="0">
                <a:solidFill>
                  <a:schemeClr val="tx1"/>
                </a:solidFill>
                <a:cs typeface="Mangal" pitchFamily="2"/>
              </a:rPr>
              <a:t>las devoluciones rebajas y descuentos y los </a:t>
            </a:r>
            <a:r>
              <a:rPr lang="es-CO" sz="2400" dirty="0" smtClean="0">
                <a:solidFill>
                  <a:schemeClr val="tx1"/>
                </a:solidFill>
                <a:cs typeface="Mangal" pitchFamily="2"/>
              </a:rPr>
              <a:t>conceptos </a:t>
            </a:r>
            <a:r>
              <a:rPr lang="es-CO" sz="2400" dirty="0">
                <a:solidFill>
                  <a:schemeClr val="tx1"/>
                </a:solidFill>
                <a:cs typeface="Mangal" pitchFamily="2"/>
              </a:rPr>
              <a:t>autorizados en el art. 339</a:t>
            </a:r>
            <a:r>
              <a:rPr lang="es-CO" sz="2400" dirty="0" smtClean="0">
                <a:solidFill>
                  <a:schemeClr val="tx1"/>
                </a:solidFill>
                <a:cs typeface="Mangal" pitchFamily="2"/>
              </a:rPr>
              <a:t>.</a:t>
            </a:r>
            <a:r>
              <a:rPr lang="es-CO" sz="2400" b="1" dirty="0">
                <a:solidFill>
                  <a:schemeClr val="tx1"/>
                </a:solidFill>
                <a:cs typeface="Mangal" pitchFamily="2"/>
              </a:rPr>
              <a:t> </a:t>
            </a:r>
            <a:endParaRPr lang="es-CO" sz="2400" b="1" dirty="0" smtClean="0">
              <a:solidFill>
                <a:schemeClr val="tx1"/>
              </a:solidFill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s-CO" sz="2400" b="1" dirty="0">
              <a:solidFill>
                <a:schemeClr val="tx1"/>
              </a:solidFill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400" b="1" dirty="0" smtClean="0">
                <a:solidFill>
                  <a:schemeClr val="tx1"/>
                </a:solidFill>
                <a:cs typeface="Mangal" pitchFamily="2"/>
              </a:rPr>
              <a:t>No </a:t>
            </a:r>
            <a:r>
              <a:rPr lang="es-CO" sz="2400" b="1" dirty="0">
                <a:solidFill>
                  <a:schemeClr val="tx1"/>
                </a:solidFill>
                <a:cs typeface="Mangal" pitchFamily="2"/>
              </a:rPr>
              <a:t>incluye ganancias ocasionales.</a:t>
            </a:r>
          </a:p>
          <a:p>
            <a:pPr algn="just"/>
            <a:endParaRPr lang="es-CO" sz="2400" dirty="0">
              <a:solidFill>
                <a:schemeClr val="tx1"/>
              </a:solidFill>
              <a:cs typeface="Mangal" pitchFamily="2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s-CO" sz="2400" dirty="0">
                <a:solidFill>
                  <a:schemeClr val="tx1"/>
                </a:solidFill>
              </a:rPr>
              <a:t>Los trabajadores </a:t>
            </a:r>
            <a:r>
              <a:rPr lang="es-CO" sz="2400" b="1" dirty="0">
                <a:solidFill>
                  <a:schemeClr val="tx1"/>
                </a:solidFill>
              </a:rPr>
              <a:t>no obligados a llevar contabilidad deberán manejar un sistema de registros</a:t>
            </a:r>
            <a:r>
              <a:rPr lang="es-CO" sz="2400" dirty="0">
                <a:solidFill>
                  <a:schemeClr val="tx1"/>
                </a:solidFill>
              </a:rPr>
              <a:t> en la forma que establezca la DIAN. </a:t>
            </a:r>
            <a:r>
              <a:rPr lang="es-CO" sz="2400" dirty="0" smtClean="0">
                <a:solidFill>
                  <a:schemeClr val="tx1"/>
                </a:solidFill>
              </a:rPr>
              <a:t>(Incumplimiento  sanciones </a:t>
            </a:r>
            <a:r>
              <a:rPr lang="es-CO" sz="2400" dirty="0">
                <a:solidFill>
                  <a:schemeClr val="tx1"/>
                </a:solidFill>
              </a:rPr>
              <a:t>art. 655 E.T.) </a:t>
            </a:r>
            <a:endParaRPr lang="es-CO" sz="3200" dirty="0">
              <a:solidFill>
                <a:schemeClr val="tx1"/>
              </a:solidFill>
              <a:latin typeface="+mj-lt"/>
              <a:cs typeface="Mangal" pitchFamily="2"/>
            </a:endParaRPr>
          </a:p>
          <a:p>
            <a:pPr algn="just"/>
            <a:endParaRPr lang="es-CO" sz="3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494653" y="260648"/>
            <a:ext cx="691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prstClr val="black"/>
                </a:solidFill>
              </a:rPr>
              <a:t> </a:t>
            </a:r>
            <a:endParaRPr lang="es-CO" b="1" dirty="0">
              <a:solidFill>
                <a:prstClr val="black"/>
              </a:solidFill>
            </a:endParaRPr>
          </a:p>
        </p:txBody>
      </p:sp>
      <p:sp>
        <p:nvSpPr>
          <p:cNvPr id="7" name="4 Título"/>
          <p:cNvSpPr txBox="1">
            <a:spLocks noGrp="1"/>
          </p:cNvSpPr>
          <p:nvPr>
            <p:ph type="title"/>
          </p:nvPr>
        </p:nvSpPr>
        <p:spPr>
          <a:xfrm>
            <a:off x="609600" y="260648"/>
            <a:ext cx="10972800" cy="432048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cs typeface="Mangal" pitchFamily="18" charset="0"/>
              </a:rPr>
              <a:t>IMAS PARA TRABAJADORES POR CUENTA PROPIA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6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551384" y="1052739"/>
            <a:ext cx="11031016" cy="5159317"/>
          </a:xfrm>
          <a:prstGeom prst="roundRect">
            <a:avLst/>
          </a:prstGeom>
          <a:solidFill>
            <a:schemeClr val="accent1">
              <a:lumMod val="75000"/>
              <a:alpha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 smtClean="0">
                <a:solidFill>
                  <a:schemeClr val="tx1"/>
                </a:solidFill>
              </a:rPr>
              <a:t> </a:t>
            </a:r>
            <a:r>
              <a:rPr lang="es-CO" sz="2800" b="1" dirty="0" smtClean="0">
                <a:solidFill>
                  <a:schemeClr val="tx1"/>
                </a:solidFill>
              </a:rPr>
              <a:t>Conceptos del Art. 339 E.T.</a:t>
            </a:r>
            <a:endParaRPr lang="es-CO" sz="2800" b="1" dirty="0">
              <a:solidFill>
                <a:schemeClr val="tx1"/>
              </a:solidFill>
            </a:endParaRP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Dividendos y participaciones no gravados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Indemnizaciones de seguros de daño en lo que corresponda  a daño emergente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Aportes obligatorios al Sistema General de Seguridad Social a cargo del </a:t>
            </a:r>
            <a:r>
              <a:rPr lang="es-CO" sz="2400" dirty="0" smtClean="0">
                <a:solidFill>
                  <a:schemeClr val="tx1"/>
                </a:solidFill>
              </a:rPr>
              <a:t>empleado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Los pagos catastróficos en salud (gastos de bolsillo) que superen el 30 % del ingreso bruto, limitados al 60 % del ingreso bruto o 2.300 UVT ($ 61.734.000) (Decreto 1070 de 2013, art. 10).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Pérdidas sufridas en el año originadas en desastres o calamidades públicas 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Los aportes obligatorios al Sistema General de Seguridad Social - empleado o empleada del servicio doméstico</a:t>
            </a:r>
            <a:r>
              <a:rPr lang="es-CO" sz="2400" b="1" dirty="0">
                <a:solidFill>
                  <a:schemeClr val="tx1"/>
                </a:solidFill>
              </a:rPr>
              <a:t>.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El costo fiscal de los bienes enajenados que no formen parte del giro ordinario de los negocios.</a:t>
            </a:r>
          </a:p>
          <a:p>
            <a:pPr marL="259204" indent="-259204" algn="just">
              <a:buFont typeface="Arial" pitchFamily="34" charset="0"/>
              <a:buChar char="•"/>
            </a:pPr>
            <a:r>
              <a:rPr lang="es-CO" sz="2400" dirty="0">
                <a:solidFill>
                  <a:schemeClr val="tx1"/>
                </a:solidFill>
              </a:rPr>
              <a:t>Los retiros de los fondos de cesantías sobre los aportes efectuados por los empleadores</a:t>
            </a:r>
          </a:p>
          <a:p>
            <a:pPr marL="259204" indent="-259204" algn="just">
              <a:buFont typeface="Arial" pitchFamily="34" charset="0"/>
              <a:buChar char="•"/>
            </a:pPr>
            <a:endParaRPr lang="es-CO" sz="2400" dirty="0" smtClean="0">
              <a:solidFill>
                <a:schemeClr val="tx1"/>
              </a:solidFill>
            </a:endParaRPr>
          </a:p>
          <a:p>
            <a:pPr marL="259204" indent="-259204" algn="just">
              <a:buFont typeface="Arial" pitchFamily="34" charset="0"/>
              <a:buChar char="•"/>
            </a:pPr>
            <a:endParaRPr lang="es-CO" sz="2800" dirty="0">
              <a:solidFill>
                <a:srgbClr val="002060"/>
              </a:solidFill>
            </a:endParaRPr>
          </a:p>
        </p:txBody>
      </p:sp>
      <p:sp>
        <p:nvSpPr>
          <p:cNvPr id="7" name="4 Título"/>
          <p:cNvSpPr txBox="1">
            <a:spLocks noGrp="1"/>
          </p:cNvSpPr>
          <p:nvPr>
            <p:ph type="title"/>
          </p:nvPr>
        </p:nvSpPr>
        <p:spPr>
          <a:xfrm>
            <a:off x="609600" y="260648"/>
            <a:ext cx="10972800" cy="432048"/>
          </a:xfrm>
        </p:spPr>
        <p:txBody>
          <a:bodyPr>
            <a:noAutofit/>
          </a:bodyPr>
          <a:lstStyle/>
          <a:p>
            <a:r>
              <a:rPr lang="es-CO" sz="2800" b="1" u="sng" dirty="0" smtClean="0">
                <a:cs typeface="Mangal" pitchFamily="18" charset="0"/>
              </a:rPr>
              <a:t>IMAS PARA TRABAJADORES POR CUENTA PROPIA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5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990020"/>
            <a:ext cx="11471448" cy="527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3 CuadroTexto"/>
          <p:cNvSpPr txBox="1"/>
          <p:nvPr/>
        </p:nvSpPr>
        <p:spPr>
          <a:xfrm>
            <a:off x="3953282" y="6401164"/>
            <a:ext cx="4768177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361" dirty="0">
                <a:solidFill>
                  <a:schemeClr val="bg1"/>
                </a:solidFill>
              </a:rPr>
              <a:t>DIRECCIÓN DE GESTIÓN JURÍDICA</a:t>
            </a:r>
          </a:p>
        </p:txBody>
      </p:sp>
      <p:sp>
        <p:nvSpPr>
          <p:cNvPr id="6" name="4 Título"/>
          <p:cNvSpPr txBox="1">
            <a:spLocks/>
          </p:cNvSpPr>
          <p:nvPr/>
        </p:nvSpPr>
        <p:spPr>
          <a:xfrm>
            <a:off x="609600" y="557972"/>
            <a:ext cx="10972800" cy="4320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800" dirty="0" smtClean="0">
              <a:cs typeface="Mangal" pitchFamily="18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063552" y="620688"/>
            <a:ext cx="7776864" cy="464394"/>
          </a:xfrm>
          <a:prstGeom prst="roundRect">
            <a:avLst/>
          </a:prstGeom>
          <a:solidFill>
            <a:srgbClr val="FFFFCC">
              <a:alpha val="12000"/>
            </a:srgb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000" b="1" dirty="0" smtClean="0">
                <a:solidFill>
                  <a:srgbClr val="002060"/>
                </a:solidFill>
              </a:rPr>
              <a:t>Tarifa </a:t>
            </a:r>
            <a:r>
              <a:rPr lang="es-CO" sz="3000" b="1" dirty="0">
                <a:solidFill>
                  <a:srgbClr val="002060"/>
                </a:solidFill>
              </a:rPr>
              <a:t>del Impuesto Art. </a:t>
            </a:r>
            <a:r>
              <a:rPr lang="es-CO" sz="3000" b="1" dirty="0" smtClean="0">
                <a:solidFill>
                  <a:srgbClr val="002060"/>
                </a:solidFill>
              </a:rPr>
              <a:t>340 </a:t>
            </a:r>
            <a:r>
              <a:rPr lang="es-CO" sz="3000" b="1" dirty="0">
                <a:solidFill>
                  <a:srgbClr val="002060"/>
                </a:solidFill>
              </a:rPr>
              <a:t>E.T</a:t>
            </a:r>
            <a:r>
              <a:rPr lang="es-CO" sz="3000" b="1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9" name="4 Título"/>
          <p:cNvSpPr txBox="1">
            <a:spLocks/>
          </p:cNvSpPr>
          <p:nvPr/>
        </p:nvSpPr>
        <p:spPr>
          <a:xfrm>
            <a:off x="762000" y="188640"/>
            <a:ext cx="10972800" cy="4320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u="sng" dirty="0" smtClean="0">
                <a:cs typeface="Mangal" pitchFamily="18" charset="0"/>
              </a:rPr>
              <a:t>IMAS PARA TRABAJADORES POR CUENTA PROPIA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89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551384" y="1124744"/>
            <a:ext cx="11017224" cy="4968551"/>
          </a:xfrm>
          <a:prstGeom prst="roundRect">
            <a:avLst/>
          </a:prstGeom>
          <a:solidFill>
            <a:schemeClr val="accent1">
              <a:lumMod val="75000"/>
              <a:alpha val="7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sz="3200" b="1" dirty="0" smtClean="0">
              <a:solidFill>
                <a:srgbClr val="002060"/>
              </a:solidFill>
            </a:endParaRPr>
          </a:p>
          <a:p>
            <a:pPr algn="just"/>
            <a:endParaRPr lang="es-CO" sz="3200" b="1" dirty="0" smtClean="0">
              <a:solidFill>
                <a:srgbClr val="002060"/>
              </a:solidFill>
            </a:endParaRPr>
          </a:p>
          <a:p>
            <a:pPr algn="just"/>
            <a:endParaRPr lang="es-CO" sz="3200" b="1" dirty="0" smtClean="0">
              <a:solidFill>
                <a:srgbClr val="002060"/>
              </a:solidFill>
            </a:endParaRPr>
          </a:p>
          <a:p>
            <a:pPr algn="just"/>
            <a:endParaRPr lang="es-CO" sz="2800" b="1" dirty="0" smtClean="0">
              <a:solidFill>
                <a:schemeClr val="tx1"/>
              </a:solidFill>
            </a:endParaRPr>
          </a:p>
          <a:p>
            <a:pPr algn="just"/>
            <a:endParaRPr lang="es-CO" sz="2800" b="1" dirty="0" smtClean="0">
              <a:solidFill>
                <a:srgbClr val="002060"/>
              </a:solidFill>
            </a:endParaRPr>
          </a:p>
          <a:p>
            <a:pPr algn="just"/>
            <a:endParaRPr lang="es-CO" sz="2800" b="1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</a:rPr>
              <a:t>Término de firmeza </a:t>
            </a:r>
            <a:r>
              <a:rPr lang="es-CO" sz="2800" dirty="0" smtClean="0">
                <a:solidFill>
                  <a:schemeClr val="tx1"/>
                </a:solidFill>
              </a:rPr>
              <a:t>de la declaración 6 meses a partir de la presentación.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CO" sz="2800" b="1" dirty="0">
              <a:solidFill>
                <a:schemeClr val="tx1"/>
              </a:solidFill>
              <a:cs typeface="Mangal" pitchFamily="2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CO" sz="2800" b="1" dirty="0" smtClean="0">
                <a:solidFill>
                  <a:schemeClr val="tx1"/>
                </a:solidFill>
                <a:cs typeface="Mangal" pitchFamily="2"/>
              </a:rPr>
              <a:t>No </a:t>
            </a:r>
            <a:r>
              <a:rPr lang="es-CO" sz="2800" b="1" dirty="0">
                <a:solidFill>
                  <a:schemeClr val="tx1"/>
                </a:solidFill>
                <a:cs typeface="Mangal" pitchFamily="2"/>
              </a:rPr>
              <a:t>están obligados </a:t>
            </a:r>
            <a:r>
              <a:rPr lang="es-CO" sz="2800" dirty="0">
                <a:solidFill>
                  <a:schemeClr val="tx1"/>
                </a:solidFill>
                <a:cs typeface="Mangal" pitchFamily="2"/>
              </a:rPr>
              <a:t>a determinar el impuesto por el sistema </a:t>
            </a:r>
            <a:r>
              <a:rPr lang="es-CO" sz="2800" dirty="0" smtClean="0">
                <a:solidFill>
                  <a:schemeClr val="tx1"/>
                </a:solidFill>
                <a:cs typeface="Mangal" pitchFamily="2"/>
              </a:rPr>
              <a:t>ordinario</a:t>
            </a:r>
            <a:r>
              <a:rPr lang="es-CO" sz="28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es-CO" sz="2800" dirty="0" smtClean="0">
              <a:solidFill>
                <a:schemeClr val="tx1"/>
              </a:solidFill>
            </a:endParaRPr>
          </a:p>
          <a:p>
            <a:pPr algn="just"/>
            <a:r>
              <a:rPr lang="es-CO" sz="2800" b="1" dirty="0" smtClean="0">
                <a:solidFill>
                  <a:schemeClr val="tx1"/>
                </a:solidFill>
              </a:rPr>
              <a:t>	Requisitos: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 smtClean="0">
                <a:solidFill>
                  <a:schemeClr val="tx1"/>
                </a:solidFill>
              </a:rPr>
              <a:t>Presentación oportuna y en debida forma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 smtClean="0">
                <a:solidFill>
                  <a:schemeClr val="tx1"/>
                </a:solidFill>
              </a:rPr>
              <a:t>Pago dentro de los plazos señalados por el Gobierno Nacional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 smtClean="0">
                <a:solidFill>
                  <a:schemeClr val="tx1"/>
                </a:solidFill>
              </a:rPr>
              <a:t>La Administración no tenga prueba sumaria sobre la ocurrencia de fraude.</a:t>
            </a:r>
          </a:p>
          <a:p>
            <a:pPr algn="just"/>
            <a:endParaRPr lang="es-CO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3000" b="1" dirty="0" smtClean="0">
              <a:solidFill>
                <a:srgbClr val="002060"/>
              </a:solidFill>
            </a:endParaRPr>
          </a:p>
          <a:p>
            <a:pPr algn="just"/>
            <a:endParaRPr lang="es-CO" sz="3000" b="1" dirty="0">
              <a:solidFill>
                <a:srgbClr val="00206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35560" y="260648"/>
            <a:ext cx="691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prstClr val="black"/>
                </a:solidFill>
              </a:rPr>
              <a:t> </a:t>
            </a:r>
            <a:endParaRPr lang="es-CO" b="1" dirty="0">
              <a:solidFill>
                <a:prstClr val="black"/>
              </a:solidFill>
            </a:endParaRPr>
          </a:p>
        </p:txBody>
      </p:sp>
      <p:sp>
        <p:nvSpPr>
          <p:cNvPr id="7" name="4 Título"/>
          <p:cNvSpPr txBox="1">
            <a:spLocks/>
          </p:cNvSpPr>
          <p:nvPr/>
        </p:nvSpPr>
        <p:spPr>
          <a:xfrm>
            <a:off x="609600" y="476672"/>
            <a:ext cx="1097280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u="sng" dirty="0" smtClean="0">
                <a:cs typeface="Mangal" pitchFamily="18" charset="0"/>
              </a:rPr>
              <a:t>IMAS PARA  EMPLEADOS Y TRABAJADORES POR CUENTA PROPIA</a:t>
            </a:r>
            <a:endParaRPr lang="es-CO" sz="2800" u="sng" dirty="0" smtClean="0"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2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3432" y="260648"/>
            <a:ext cx="9875440" cy="638944"/>
          </a:xfrm>
        </p:spPr>
        <p:txBody>
          <a:bodyPr>
            <a:noAutofit/>
          </a:bodyPr>
          <a:lstStyle/>
          <a:p>
            <a:r>
              <a:rPr lang="es-CO" sz="3200" b="1" dirty="0" smtClean="0"/>
              <a:t>CUADRO RESUMEN DE LOS SISTEMAS A UTILIZAR</a:t>
            </a:r>
            <a:endParaRPr lang="es-CO" sz="320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888938"/>
              </p:ext>
            </p:extLst>
          </p:nvPr>
        </p:nvGraphicFramePr>
        <p:xfrm>
          <a:off x="839419" y="996319"/>
          <a:ext cx="10441157" cy="4592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29"/>
                <a:gridCol w="2030658"/>
                <a:gridCol w="1526537"/>
                <a:gridCol w="1881809"/>
                <a:gridCol w="1209734"/>
                <a:gridCol w="1704190"/>
              </a:tblGrid>
              <a:tr h="583643">
                <a:tc rowSpan="2"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CLASIFICACIÓN</a:t>
                      </a:r>
                      <a:endParaRPr lang="es-C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LÍMITE  RGA</a:t>
                      </a:r>
                      <a:endParaRPr lang="es-CO" sz="2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SISTEMA DE DETERMINACIÓN</a:t>
                      </a:r>
                      <a:r>
                        <a:rPr lang="es-CO" sz="2000" baseline="0" dirty="0" smtClean="0"/>
                        <a:t> DEL IMPUESTO</a:t>
                      </a:r>
                      <a:endParaRPr lang="es-CO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35246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b="1" dirty="0" smtClean="0"/>
                        <a:t>UVT</a:t>
                      </a:r>
                      <a:endParaRPr lang="es-CO" sz="2000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b="1" dirty="0" smtClean="0"/>
                        <a:t>ORDINARIO</a:t>
                      </a:r>
                      <a:endParaRPr lang="es-CO" sz="2000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b="1" dirty="0" smtClean="0"/>
                        <a:t>PRESUNTA PATRIMONIO</a:t>
                      </a:r>
                      <a:endParaRPr lang="es-CO" sz="2000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b="1" dirty="0" smtClean="0"/>
                        <a:t>IMAN</a:t>
                      </a:r>
                      <a:endParaRPr lang="es-CO" sz="2000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b="1" dirty="0" smtClean="0"/>
                        <a:t>IMAS Opcional</a:t>
                      </a:r>
                      <a:endParaRPr lang="es-CO" sz="2000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45546">
                <a:tc rowSpan="2">
                  <a:txBody>
                    <a:bodyPr/>
                    <a:lstStyle/>
                    <a:p>
                      <a:pPr algn="ctr"/>
                      <a:r>
                        <a:rPr lang="es-CO" sz="2800" b="1" dirty="0" smtClean="0"/>
                        <a:t>Empleado</a:t>
                      </a:r>
                      <a:endParaRPr lang="es-CO" sz="2800" b="1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&lt;</a:t>
                      </a:r>
                      <a:r>
                        <a:rPr lang="es-CO" sz="2800" baseline="0" dirty="0" smtClean="0"/>
                        <a:t> 4,700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645546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= o &gt;</a:t>
                      </a:r>
                      <a:r>
                        <a:rPr lang="es-CO" sz="2800" baseline="0" dirty="0" smtClean="0"/>
                        <a:t> 4,700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N/A</a:t>
                      </a:r>
                      <a:endParaRPr lang="es-CO" sz="28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 smtClean="0"/>
                        <a:t>Trabajador por cuenta propia</a:t>
                      </a:r>
                      <a:endParaRPr lang="es-CO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&lt; 27,000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N/A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/>
                </a:tc>
              </a:tr>
              <a:tr h="645546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 smtClean="0"/>
                        <a:t>OTROS</a:t>
                      </a:r>
                      <a:endParaRPr lang="es-CO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X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N/A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 smtClean="0"/>
                        <a:t>N/A</a:t>
                      </a:r>
                      <a:endParaRPr lang="es-CO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1506944" y="5795972"/>
            <a:ext cx="56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(5)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20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8544272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712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rgbClr val="00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5. Formularios para la presentación de la declaración de renta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410861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b="1" dirty="0" smtClean="0"/>
              <a:t>FORMULARIOS PARA LA PRESENTACIÓN DE LA DECLARACIÓN DEL </a:t>
            </a:r>
            <a:r>
              <a:rPr lang="es-CO" sz="3200" b="1" dirty="0"/>
              <a:t>IMPUESTO SOBRE LA RENTA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1055440" y="1412776"/>
            <a:ext cx="10080000" cy="1080120"/>
          </a:xfrm>
          <a:prstGeom prst="roundRect">
            <a:avLst/>
          </a:prstGeom>
          <a:solidFill>
            <a:srgbClr val="F6801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400" b="1" dirty="0" smtClean="0"/>
              <a:t>Formulario 110: </a:t>
            </a:r>
            <a:r>
              <a:rPr lang="es-CO" sz="2400" dirty="0"/>
              <a:t>Declaración de Renta y Complementarios o de Ingresos y Patrimonio para Personas Jurídicas y Asimiladas, </a:t>
            </a:r>
            <a:r>
              <a:rPr lang="es-CO" sz="2400" b="1" dirty="0"/>
              <a:t>Personas Naturales y Asimiladas Obligadas a llevar Contabilidad</a:t>
            </a:r>
            <a:r>
              <a:rPr lang="es-CO" sz="2400" dirty="0"/>
              <a:t> 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1055440" y="2636912"/>
            <a:ext cx="10080000" cy="1080000"/>
          </a:xfrm>
          <a:prstGeom prst="roundRect">
            <a:avLst/>
          </a:prstGeom>
          <a:solidFill>
            <a:srgbClr val="8DB4E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s-CO" sz="2800" b="1" dirty="0" smtClean="0"/>
              <a:t>Formulario 210: </a:t>
            </a:r>
            <a:r>
              <a:rPr lang="es-CO" sz="2800" dirty="0" smtClean="0"/>
              <a:t>Declaración </a:t>
            </a:r>
            <a:r>
              <a:rPr lang="es-CO" sz="2800" dirty="0"/>
              <a:t>de Renta y Complementarios Personas Naturales y Asimiladas No Obligadas a llevar </a:t>
            </a:r>
            <a:r>
              <a:rPr lang="es-CO" sz="2800" dirty="0" smtClean="0"/>
              <a:t>Contabilidad</a:t>
            </a:r>
            <a:endParaRPr lang="es-CO" sz="28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1055440" y="3861048"/>
            <a:ext cx="10080000" cy="1080000"/>
          </a:xfrm>
          <a:prstGeom prst="roundRect">
            <a:avLst/>
          </a:prstGeom>
          <a:solidFill>
            <a:schemeClr val="tx2">
              <a:alpha val="73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800" b="1" dirty="0"/>
              <a:t>Formulario </a:t>
            </a:r>
            <a:r>
              <a:rPr lang="es-CO" sz="2800" b="1" dirty="0" smtClean="0"/>
              <a:t>230</a:t>
            </a:r>
            <a:r>
              <a:rPr lang="es-CO" sz="2800" b="1" dirty="0"/>
              <a:t>: </a:t>
            </a:r>
            <a:r>
              <a:rPr lang="es-CO" sz="2800" dirty="0" smtClean="0"/>
              <a:t>Declaración </a:t>
            </a:r>
            <a:r>
              <a:rPr lang="es-CO" sz="2800" dirty="0"/>
              <a:t>Anual de Impuesto Mínimo Alternativo Simple (IMAS) para Empleados</a:t>
            </a:r>
            <a:endParaRPr lang="es-CO" sz="20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1056560" y="5085304"/>
            <a:ext cx="10080000" cy="1080000"/>
          </a:xfrm>
          <a:prstGeom prst="roundRect">
            <a:avLst/>
          </a:prstGeom>
          <a:solidFill>
            <a:srgbClr val="00B050">
              <a:alpha val="73000"/>
            </a:srgb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2800" b="1" dirty="0"/>
              <a:t>Formulario </a:t>
            </a:r>
            <a:r>
              <a:rPr lang="es-CO" sz="2800" b="1" dirty="0" smtClean="0"/>
              <a:t>240</a:t>
            </a:r>
            <a:r>
              <a:rPr lang="es-CO" sz="2800" b="1" dirty="0"/>
              <a:t>: </a:t>
            </a:r>
            <a:r>
              <a:rPr lang="es-CO" sz="2800" dirty="0" smtClean="0"/>
              <a:t>Declaración </a:t>
            </a:r>
            <a:r>
              <a:rPr lang="es-CO" sz="2800" dirty="0"/>
              <a:t>Anual de Impuesto Mínimo Alternativo Simple (IMAS) para </a:t>
            </a:r>
            <a:r>
              <a:rPr lang="es-CO" sz="2800" dirty="0" smtClean="0"/>
              <a:t>Trabajadores por Cuenta Propia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2975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graphicFrame>
        <p:nvGraphicFramePr>
          <p:cNvPr id="4" name="5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-312712" y="1351309"/>
          <a:ext cx="125047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PASOS A SEGUIR PARA DECLARAR IMPUESTO SOBRE LA RENTA </a:t>
            </a:r>
            <a:endParaRPr kumimoji="0" lang="es-CO" sz="3600" b="1" i="0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10560496" y="1340768"/>
            <a:ext cx="1152128" cy="12192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04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-27384"/>
            <a:ext cx="8686800" cy="432048"/>
          </a:xfrm>
        </p:spPr>
        <p:txBody>
          <a:bodyPr>
            <a:normAutofit/>
          </a:bodyPr>
          <a:lstStyle/>
          <a:p>
            <a:r>
              <a:rPr lang="es-CO" sz="1600" b="1" dirty="0"/>
              <a:t> 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1560496" y="2564904"/>
            <a:ext cx="9000000" cy="1800000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 smtClean="0"/>
              <a:t>6. Incumplimiento del deber de declarar: sanciones</a:t>
            </a:r>
            <a:endParaRPr lang="es-CO" sz="4000" b="1" dirty="0"/>
          </a:p>
        </p:txBody>
      </p:sp>
    </p:spTree>
    <p:extLst>
      <p:ext uri="{BB962C8B-B14F-4D97-AF65-F5344CB8AC3E}">
        <p14:creationId xmlns:p14="http://schemas.microsoft.com/office/powerpoint/2010/main" val="219056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2259997" y="1988840"/>
            <a:ext cx="7436404" cy="792088"/>
          </a:xfrm>
          <a:prstGeom prst="roundRect">
            <a:avLst/>
          </a:prstGeom>
          <a:solidFill>
            <a:srgbClr val="FFC000">
              <a:alpha val="73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000" b="1" dirty="0" smtClean="0">
                <a:solidFill>
                  <a:schemeClr val="bg1"/>
                </a:solidFill>
              </a:rPr>
              <a:t>Sanción por extemporaneidad  </a:t>
            </a:r>
            <a:r>
              <a:rPr lang="es-CO" sz="2000" b="1" dirty="0" smtClean="0">
                <a:solidFill>
                  <a:schemeClr val="bg1"/>
                </a:solidFill>
              </a:rPr>
              <a:t>( Arts. 641 y 642 E.T</a:t>
            </a:r>
            <a:r>
              <a:rPr lang="es-CO" sz="2000" b="1" dirty="0">
                <a:solidFill>
                  <a:schemeClr val="bg1"/>
                </a:solidFill>
              </a:rPr>
              <a:t>.)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2222827" y="3212976"/>
            <a:ext cx="7436404" cy="86409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>
              <a:spcBef>
                <a:spcPts val="0"/>
              </a:spcBef>
            </a:pPr>
            <a:endParaRPr lang="es-CO" sz="9200" b="1" dirty="0"/>
          </a:p>
          <a:p>
            <a:pPr marL="0" indent="0">
              <a:spcBef>
                <a:spcPts val="0"/>
              </a:spcBef>
              <a:buNone/>
            </a:pPr>
            <a:r>
              <a:rPr lang="es-CO" sz="12000" b="1" dirty="0" smtClean="0"/>
              <a:t>Sanción por no declarar</a:t>
            </a:r>
            <a:r>
              <a:rPr lang="es-CO" sz="2900" b="1" dirty="0" smtClean="0"/>
              <a:t>     </a:t>
            </a:r>
            <a:r>
              <a:rPr lang="es-CO" sz="8000" b="1" dirty="0"/>
              <a:t>(Art. </a:t>
            </a:r>
            <a:r>
              <a:rPr lang="es-CO" sz="8000" b="1" dirty="0" smtClean="0"/>
              <a:t>643 E.T</a:t>
            </a:r>
            <a:r>
              <a:rPr lang="es-CO" sz="8000" b="1" dirty="0"/>
              <a:t>.)</a:t>
            </a:r>
            <a:r>
              <a:rPr lang="es-CO" sz="4800" b="1" dirty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es-CO" sz="1600" b="1" dirty="0"/>
          </a:p>
          <a:p>
            <a:pPr algn="just">
              <a:spcBef>
                <a:spcPts val="0"/>
              </a:spcBef>
            </a:pPr>
            <a:endParaRPr lang="es-CO" sz="1800" b="1" dirty="0"/>
          </a:p>
        </p:txBody>
      </p:sp>
      <p:sp>
        <p:nvSpPr>
          <p:cNvPr id="10" name="6 Marcador de contenido"/>
          <p:cNvSpPr txBox="1">
            <a:spLocks/>
          </p:cNvSpPr>
          <p:nvPr/>
        </p:nvSpPr>
        <p:spPr>
          <a:xfrm>
            <a:off x="2245477" y="4437112"/>
            <a:ext cx="7450924" cy="936104"/>
          </a:xfrm>
          <a:prstGeom prst="round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b="1" dirty="0" smtClean="0"/>
              <a:t>Intereses moratorios </a:t>
            </a:r>
            <a:r>
              <a:rPr lang="es-CO" sz="2000" b="1" dirty="0"/>
              <a:t>(Art. </a:t>
            </a:r>
            <a:r>
              <a:rPr lang="es-CO" sz="2000" b="1" dirty="0" smtClean="0"/>
              <a:t>634 </a:t>
            </a:r>
            <a:r>
              <a:rPr lang="es-CO" sz="2000" b="1" dirty="0"/>
              <a:t>E.T.)</a:t>
            </a:r>
            <a:endParaRPr lang="es-CO" sz="1800" b="1" dirty="0"/>
          </a:p>
        </p:txBody>
      </p:sp>
      <p:sp>
        <p:nvSpPr>
          <p:cNvPr id="8" name="7 Flecha a la derecha con bandas"/>
          <p:cNvSpPr/>
          <p:nvPr/>
        </p:nvSpPr>
        <p:spPr>
          <a:xfrm>
            <a:off x="703783" y="2132856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s-CO" sz="3200" b="1" dirty="0" smtClean="0"/>
              <a:t>INCUMPLIMIENTO EN EL DEBER DE DECLARAR: SANCIONES</a:t>
            </a:r>
            <a:endParaRPr lang="es-CO" sz="3200" b="1" dirty="0"/>
          </a:p>
        </p:txBody>
      </p:sp>
      <p:sp>
        <p:nvSpPr>
          <p:cNvPr id="15" name="14 Flecha a la derecha con bandas"/>
          <p:cNvSpPr/>
          <p:nvPr/>
        </p:nvSpPr>
        <p:spPr>
          <a:xfrm>
            <a:off x="695402" y="3356992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15 Flecha a la derecha con bandas"/>
          <p:cNvSpPr/>
          <p:nvPr/>
        </p:nvSpPr>
        <p:spPr>
          <a:xfrm>
            <a:off x="695402" y="4653136"/>
            <a:ext cx="1201215" cy="5760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643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9642" t="18703" r="9050" b="13376"/>
          <a:stretch/>
        </p:blipFill>
        <p:spPr>
          <a:xfrm>
            <a:off x="839416" y="332656"/>
            <a:ext cx="10225136" cy="35283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9599" t="23422" r="9046" b="29328"/>
          <a:stretch/>
        </p:blipFill>
        <p:spPr>
          <a:xfrm>
            <a:off x="839416" y="3861048"/>
            <a:ext cx="102251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3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599" t="17517" r="5172" b="33265"/>
          <a:stretch/>
        </p:blipFill>
        <p:spPr>
          <a:xfrm>
            <a:off x="0" y="620688"/>
            <a:ext cx="121920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820445"/>
              </p:ext>
            </p:extLst>
          </p:nvPr>
        </p:nvGraphicFramePr>
        <p:xfrm>
          <a:off x="911424" y="692694"/>
          <a:ext cx="10764502" cy="518457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50195"/>
                <a:gridCol w="1296511"/>
                <a:gridCol w="2239392"/>
                <a:gridCol w="6178404"/>
              </a:tblGrid>
              <a:tr h="53299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RANGOS EN UVT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TARIFA MARGINAL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IMPUESTO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</a:tr>
              <a:tr h="532994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DESDE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HASTA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678356">
                <a:tc>
                  <a:txBody>
                    <a:bodyPr/>
                    <a:lstStyle/>
                    <a:p>
                      <a:pPr marL="0" indent="0" algn="ctr">
                        <a:buFont typeface="Wingdings"/>
                        <a:buNone/>
                      </a:pPr>
                      <a:r>
                        <a:rPr lang="es-CO" sz="2200" dirty="0" smtClean="0"/>
                        <a:t>&gt;0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</a:t>
                      </a:r>
                      <a:endParaRPr lang="es-CO" sz="2200" dirty="0"/>
                    </a:p>
                  </a:txBody>
                  <a:tcPr/>
                </a:tc>
              </a:tr>
              <a:tr h="1114442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19%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(Renta gravable o ganancia ocasional gravable expresada en UVT menos de 1,090 UVT)* 19%</a:t>
                      </a:r>
                      <a:endParaRPr lang="es-CO" sz="2000" dirty="0"/>
                    </a:p>
                  </a:txBody>
                  <a:tcPr/>
                </a:tc>
              </a:tr>
              <a:tr h="1114442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28%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1,700 UVT)* 28% más 116 UVT</a:t>
                      </a:r>
                    </a:p>
                  </a:txBody>
                  <a:tcPr/>
                </a:tc>
              </a:tr>
              <a:tr h="1211350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En adelante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33%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4,100 UVT)* 33% más 788 UVT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51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459" t="22438" r="5312" b="23422"/>
          <a:stretch/>
        </p:blipFill>
        <p:spPr>
          <a:xfrm>
            <a:off x="839415" y="4293096"/>
            <a:ext cx="11089233" cy="256490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9046" t="17516" r="6279" b="17516"/>
          <a:stretch/>
        </p:blipFill>
        <p:spPr>
          <a:xfrm>
            <a:off x="767407" y="44624"/>
            <a:ext cx="11017225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599" t="17516" r="17347" b="17516"/>
          <a:stretch/>
        </p:blipFill>
        <p:spPr>
          <a:xfrm>
            <a:off x="144016" y="404664"/>
            <a:ext cx="12000656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8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600" t="17516" r="2958" b="12594"/>
          <a:stretch/>
        </p:blipFill>
        <p:spPr>
          <a:xfrm>
            <a:off x="551384" y="116632"/>
            <a:ext cx="11377264" cy="44644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599" t="26375" r="3512" b="43109"/>
          <a:stretch/>
        </p:blipFill>
        <p:spPr>
          <a:xfrm>
            <a:off x="551384" y="4581128"/>
            <a:ext cx="1130525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1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9599" t="17516" r="4619" b="26376"/>
          <a:stretch/>
        </p:blipFill>
        <p:spPr>
          <a:xfrm>
            <a:off x="72008" y="692696"/>
            <a:ext cx="1200065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3 Tabla"/>
          <p:cNvGraphicFramePr>
            <a:graphicFrameLocks noGrp="1"/>
          </p:cNvGraphicFramePr>
          <p:nvPr>
            <p:extLst/>
          </p:nvPr>
        </p:nvGraphicFramePr>
        <p:xfrm>
          <a:off x="911424" y="692694"/>
          <a:ext cx="10764502" cy="518457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50195"/>
                <a:gridCol w="1296511"/>
                <a:gridCol w="2239392"/>
                <a:gridCol w="6178404"/>
              </a:tblGrid>
              <a:tr h="53299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RANGOS EN UVT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TARIFA MARGINAL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IMPUESTO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</a:tr>
              <a:tr h="532994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DESDE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HASTA</a:t>
                      </a:r>
                      <a:endParaRPr lang="es-CO" sz="1600" dirty="0"/>
                    </a:p>
                  </a:txBody>
                  <a:tcPr>
                    <a:solidFill>
                      <a:srgbClr val="002060">
                        <a:alpha val="51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678356">
                <a:tc>
                  <a:txBody>
                    <a:bodyPr/>
                    <a:lstStyle/>
                    <a:p>
                      <a:pPr marL="0" indent="0" algn="ctr">
                        <a:buFont typeface="Wingdings"/>
                        <a:buNone/>
                      </a:pPr>
                      <a:r>
                        <a:rPr lang="es-CO" sz="2200" dirty="0" smtClean="0"/>
                        <a:t>&gt;0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0</a:t>
                      </a:r>
                      <a:endParaRPr lang="es-CO" sz="2200" dirty="0"/>
                    </a:p>
                  </a:txBody>
                  <a:tcPr/>
                </a:tc>
              </a:tr>
              <a:tr h="1114442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&gt;1,090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19%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 smtClean="0"/>
                        <a:t>(Renta gravable o ganancia ocasional gravable expresada en UVT menos de 1,090 UVT)* 19%</a:t>
                      </a:r>
                      <a:endParaRPr lang="es-CO" sz="2000" dirty="0"/>
                    </a:p>
                  </a:txBody>
                  <a:tcPr/>
                </a:tc>
              </a:tr>
              <a:tr h="1114442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&gt;1,700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28%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1,700 UVT)* 28% más 116 UVT</a:t>
                      </a:r>
                    </a:p>
                  </a:txBody>
                  <a:tcPr/>
                </a:tc>
              </a:tr>
              <a:tr h="1211350"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&gt;4,100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En adelante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200" dirty="0" smtClean="0"/>
                        <a:t>33%</a:t>
                      </a:r>
                      <a:endParaRPr lang="es-C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 smtClean="0"/>
                        <a:t>(Renta gravable o ganancia ocasional gravable expresada en UVT menos de 4,100 UVT)* 33% más 788 UVT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1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03712" y="2276872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 smtClean="0"/>
              <a:t>GRACIAS</a:t>
            </a:r>
            <a:endParaRPr lang="es-MX" sz="5400" b="1" dirty="0"/>
          </a:p>
        </p:txBody>
      </p:sp>
    </p:spTree>
    <p:extLst>
      <p:ext uri="{BB962C8B-B14F-4D97-AF65-F5344CB8AC3E}">
        <p14:creationId xmlns:p14="http://schemas.microsoft.com/office/powerpoint/2010/main" val="36833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5324</TotalTime>
  <Words>4681</Words>
  <Application>Microsoft Office PowerPoint</Application>
  <PresentationFormat>Panorámica</PresentationFormat>
  <Paragraphs>984</Paragraphs>
  <Slides>68</Slides>
  <Notes>14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68</vt:i4>
      </vt:variant>
      <vt:variant>
        <vt:lpstr>Presentaciones personalizadas</vt:lpstr>
      </vt:variant>
      <vt:variant>
        <vt:i4>1</vt:i4>
      </vt:variant>
    </vt:vector>
  </HeadingPairs>
  <TitlesOfParts>
    <vt:vector size="77" baseType="lpstr">
      <vt:lpstr>Arial</vt:lpstr>
      <vt:lpstr>Calibri</vt:lpstr>
      <vt:lpstr>Mangal</vt:lpstr>
      <vt:lpstr>Times New Roman</vt:lpstr>
      <vt:lpstr>Webdings</vt:lpstr>
      <vt:lpstr>Wingdings</vt:lpstr>
      <vt:lpstr>Tema de Office</vt:lpstr>
      <vt:lpstr>1_Tema de Office</vt:lpstr>
      <vt:lpstr>Presentación de PowerPoint</vt:lpstr>
      <vt:lpstr> </vt:lpstr>
      <vt:lpstr>OBJETIVO GENERAL DE LA REFORMA TRIBUTARIA </vt:lpstr>
      <vt:lpstr>EXPOSICIÓN DE MOTIVOS</vt:lpstr>
      <vt:lpstr> </vt:lpstr>
      <vt:lpstr>INSTRUMENTOS CREADOS  EN LA REFORMA TRIBUTARIA PARA LOGRAR LOS OBJETIVOS </vt:lpstr>
      <vt:lpstr> </vt:lpstr>
      <vt:lpstr>Presentación de PowerPoint</vt:lpstr>
      <vt:lpstr> </vt:lpstr>
      <vt:lpstr> </vt:lpstr>
      <vt:lpstr> </vt:lpstr>
      <vt:lpstr> </vt:lpstr>
      <vt:lpstr> </vt:lpstr>
      <vt:lpstr> </vt:lpstr>
      <vt:lpstr> </vt:lpstr>
      <vt:lpstr> </vt:lpstr>
      <vt:lpstr>FACTORES DE RESIDENCIA (Art. 10 E.T.)</vt:lpstr>
      <vt:lpstr> </vt:lpstr>
      <vt:lpstr>Presentación de PowerPoint</vt:lpstr>
      <vt:lpstr>Presentación de PowerPoint</vt:lpstr>
      <vt:lpstr> </vt:lpstr>
      <vt:lpstr> </vt:lpstr>
      <vt:lpstr> </vt:lpstr>
      <vt:lpstr> </vt:lpstr>
      <vt:lpstr> </vt:lpstr>
      <vt:lpstr> </vt:lpstr>
      <vt:lpstr> </vt:lpstr>
      <vt:lpstr> </vt:lpstr>
      <vt:lpstr>SISTEMA DE DETERMINACIÓN DEL IMPUESTO SOBRE LA RENTA</vt:lpstr>
      <vt:lpstr>Presentación de PowerPoint</vt:lpstr>
      <vt:lpstr>Presentación de PowerPoint</vt:lpstr>
      <vt:lpstr>MODIFICACIONES AL SISTEMAS ORDINARIO DE DETERMINACION DEL IMPUESTO SOBRE LA RENTA 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 TARIFA DE LAS PERSONAS NATURALES RESIDENTES</vt:lpstr>
      <vt:lpstr>Presentación de PowerPoint</vt:lpstr>
      <vt:lpstr>IMAN PARA EMPLEADOS</vt:lpstr>
      <vt:lpstr>IMAN PARA EMPLEADOS</vt:lpstr>
      <vt:lpstr>Presentación de PowerPoint</vt:lpstr>
      <vt:lpstr>IMAN PARA EMPLEADOS</vt:lpstr>
      <vt:lpstr>Presentación de PowerPoint</vt:lpstr>
      <vt:lpstr>IMAS PARA EMPLEADOS</vt:lpstr>
      <vt:lpstr>IMAS PARA EMPLEADOS</vt:lpstr>
      <vt:lpstr>IMAS PARA TRABAJADORES POR CUENTA PROPIA</vt:lpstr>
      <vt:lpstr>IMAS PARA TRABAJADORES POR CUENTA PROPIA</vt:lpstr>
      <vt:lpstr>Presentación de PowerPoint</vt:lpstr>
      <vt:lpstr>Presentación de PowerPoint</vt:lpstr>
      <vt:lpstr>CUADRO RESUMEN DE LOS SISTEMAS A UTILIZAR</vt:lpstr>
      <vt:lpstr> </vt:lpstr>
      <vt:lpstr> </vt:lpstr>
      <vt:lpstr>FORMULARIOS PARA LA PRESENTACIÓN DE LA DECLARACIÓN DEL IMPUESTO SOBRE LA RENTA</vt:lpstr>
      <vt:lpstr> </vt:lpstr>
      <vt:lpstr> </vt:lpstr>
      <vt:lpstr>INCUMPLIMIENTO EN EL DEBER DE DECLARAR: SANCIONES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personalizada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Mac Pro</dc:creator>
  <cp:lastModifiedBy>John Freddy Basabe Triana</cp:lastModifiedBy>
  <cp:revision>831</cp:revision>
  <cp:lastPrinted>2014-03-25T16:32:17Z</cp:lastPrinted>
  <dcterms:created xsi:type="dcterms:W3CDTF">2013-04-05T16:07:48Z</dcterms:created>
  <dcterms:modified xsi:type="dcterms:W3CDTF">2014-06-26T16:25:26Z</dcterms:modified>
</cp:coreProperties>
</file>